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02"/>
    <p:restoredTop sz="94694"/>
  </p:normalViewPr>
  <p:slideViewPr>
    <p:cSldViewPr snapToGrid="0">
      <p:cViewPr varScale="1">
        <p:scale>
          <a:sx n="121" d="100"/>
          <a:sy n="121" d="100"/>
        </p:scale>
        <p:origin x="9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29A75C-C6F6-4BA7-303A-608886C5F3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861662B-08E0-76F7-919D-E757A0BF05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2398B20-3318-D23E-B67F-1DC234A8A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9B617-265B-7340-BFA2-55556532C793}" type="datetimeFigureOut">
              <a:rPr lang="de-DE" smtClean="0"/>
              <a:t>27.03.24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84309AB-C666-593D-D0D0-77C727556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64B1AF9-5D3E-DFDE-FA64-A3E85E364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7FC47-94D7-1549-8F92-F17461F852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5427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335AFB-CF0C-2F7D-BA69-FD09245A9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97EF8CF-F999-B457-9F0E-2E2B45701A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BDB9B44-34B7-F1DF-50AE-BD101D931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9B617-265B-7340-BFA2-55556532C793}" type="datetimeFigureOut">
              <a:rPr lang="de-DE" smtClean="0"/>
              <a:t>27.03.24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AFF9959-4CA1-2AE2-3147-55909B09C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E68D060-7C8C-7040-B509-D93B5FCC5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7FC47-94D7-1549-8F92-F17461F852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5629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21B660FE-F821-E829-5898-79BC31A2D1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AC427A4-F6CE-9F2B-6EED-021E3EDEBC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E7B1575-01DD-E91E-B4D7-08DBAE333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9B617-265B-7340-BFA2-55556532C793}" type="datetimeFigureOut">
              <a:rPr lang="de-DE" smtClean="0"/>
              <a:t>27.03.24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54FF3CE-6E0C-65D4-42A0-3AB4CE9BB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FE69648-FC81-5A16-6E40-2BC9515C0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7FC47-94D7-1549-8F92-F17461F852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512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3F453F-BD95-5D86-EB71-F649953F5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3C7EADF-033E-632E-9328-5EB2B20019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3AA6F2B-D455-4D06-FF1C-32D731D48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9B617-265B-7340-BFA2-55556532C793}" type="datetimeFigureOut">
              <a:rPr lang="de-DE" smtClean="0"/>
              <a:t>27.03.24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A368B00-A7D9-3E01-1F86-0A4365470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719A6FC-BF17-5772-6346-0BAE37670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7FC47-94D7-1549-8F92-F17461F852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8398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01D5DA-C2A0-8734-296D-7BCDC7CAF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2391382-A0B0-DEDC-382C-B6D6E1B5CC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6BA6867-AB64-A5FA-551B-E8F6A341C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9B617-265B-7340-BFA2-55556532C793}" type="datetimeFigureOut">
              <a:rPr lang="de-DE" smtClean="0"/>
              <a:t>27.03.24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26A7C0-13DD-C700-F5BB-08825DE82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7C87194-A8B5-F25A-DBA7-72B466A67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7FC47-94D7-1549-8F92-F17461F852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4574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CFBEF3-9A40-E5BF-E73D-3F8B1C8FB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E5D99C-BC4B-5BAD-2389-29BD0CFD5D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1F6A08A-3292-A7D4-021D-BE8AF2CA38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C77D82E-DA7D-463D-0F46-796AB0758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9B617-265B-7340-BFA2-55556532C793}" type="datetimeFigureOut">
              <a:rPr lang="de-DE" smtClean="0"/>
              <a:t>27.03.24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0B439AF-CBE4-9DCE-249E-4078690C7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CD75CE6-6151-8167-C85F-6EE2D26A1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7FC47-94D7-1549-8F92-F17461F852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1556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84BB58-60FE-4D1D-CC1F-6034AFDEE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9C96872-DEE4-3027-B102-68BBDE529B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55806F2-19C0-08B0-1C24-136194983A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E4DEE55-05CE-0B93-F55A-35EFCE5188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97FA24A-B800-2BC5-C697-7985DB3A6C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622AE8F-175D-38F2-7B1B-9555FD31E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9B617-265B-7340-BFA2-55556532C793}" type="datetimeFigureOut">
              <a:rPr lang="de-DE" smtClean="0"/>
              <a:t>27.03.24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B6DD656-2912-1D78-3F73-189359EFC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9680D31-8A29-1142-8B5D-DB535FF14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7FC47-94D7-1549-8F92-F17461F852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637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822131-6A0F-77E8-5B21-51155DF2F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74A4664-0C59-187B-0E2E-BE44D57BD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9B617-265B-7340-BFA2-55556532C793}" type="datetimeFigureOut">
              <a:rPr lang="de-DE" smtClean="0"/>
              <a:t>27.03.24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8FB5F70-1EDC-6C65-C687-DC47592CF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277B8CA-74DB-A410-E419-D91FEEEE7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7FC47-94D7-1549-8F92-F17461F852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8012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0C5C66D-3B8B-7FB6-7E2E-AE0620091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9B617-265B-7340-BFA2-55556532C793}" type="datetimeFigureOut">
              <a:rPr lang="de-DE" smtClean="0"/>
              <a:t>27.03.24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07279F2-1DA3-1F14-5B79-CDBCCA695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8745E1A-49B0-BC6E-97B0-B0BBD45A5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7FC47-94D7-1549-8F92-F17461F852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3906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96C9B6-0B12-1401-6C71-99B2F2652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6671F8E-96C5-F673-3610-96E3B8C50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21C083B-B625-F08C-12A7-6BB80BECA4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9505513-7B58-1968-0339-60A9E14FE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9B617-265B-7340-BFA2-55556532C793}" type="datetimeFigureOut">
              <a:rPr lang="de-DE" smtClean="0"/>
              <a:t>27.03.24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A177819-6699-1846-E66E-9A0FC0BA4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B6309F8-E7A6-7DC0-E881-44B1D6EEA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7FC47-94D7-1549-8F92-F17461F852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9399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0C7592-387E-AFD4-FCE4-5C0AE3BDA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4D4F3F7-C98B-9963-F8BA-D68C40C477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B7DE20F-81C3-CDDA-FC25-85398FC646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0B9F6F4-1DB3-978C-1BB1-898BCB8D1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9B617-265B-7340-BFA2-55556532C793}" type="datetimeFigureOut">
              <a:rPr lang="de-DE" smtClean="0"/>
              <a:t>27.03.24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50C663E-123D-5026-0509-5CB3A8F58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58E6072-DAB7-D5B6-3CCC-B30EF3C34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7FC47-94D7-1549-8F92-F17461F852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6729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B021B24-67A3-482D-F11E-ACD56A391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E2AD54F-20DA-5388-E29F-A8D8E0A20B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D8D1360-F4DC-ADC3-0530-556BC0BC8B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9B617-265B-7340-BFA2-55556532C793}" type="datetimeFigureOut">
              <a:rPr lang="de-DE" smtClean="0"/>
              <a:t>27.03.24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C82CBEC-4345-E5E3-BBD8-867AAF84E2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7882EE4-47C6-54F8-E072-29637D7CF6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7FC47-94D7-1549-8F92-F17461F852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2997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4C39764D-6CF6-11DB-FBBF-344AA4312F1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6666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Breitbild</PresentationFormat>
  <Paragraphs>0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Patrick Toifl</dc:creator>
  <cp:lastModifiedBy>Patrick Toifl</cp:lastModifiedBy>
  <cp:revision>4</cp:revision>
  <dcterms:created xsi:type="dcterms:W3CDTF">2023-03-29T15:37:16Z</dcterms:created>
  <dcterms:modified xsi:type="dcterms:W3CDTF">2024-03-27T12:53:09Z</dcterms:modified>
</cp:coreProperties>
</file>