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/>
    <p:restoredTop sz="94726"/>
  </p:normalViewPr>
  <p:slideViewPr>
    <p:cSldViewPr snapToGrid="0">
      <p:cViewPr varScale="1">
        <p:scale>
          <a:sx n="120" d="100"/>
          <a:sy n="120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9A75C-C6F6-4BA7-303A-608886C5F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61662B-08E0-76F7-919D-E757A0BF0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398B20-3318-D23E-B67F-1DC234A8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4309AB-C666-593D-D0D0-77C72755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4B1AF9-5D3E-DFDE-FA64-A3E85E36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35AFB-CF0C-2F7D-BA69-FD09245A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7EF8CF-F999-B457-9F0E-2E2B4570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B9B44-34B7-F1DF-50AE-BD101D93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FF9959-4CA1-2AE2-3147-55909B09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68D060-7C8C-7040-B509-D93B5FCC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6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B660FE-F821-E829-5898-79BC31A2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427A4-F6CE-9F2B-6EED-021E3EDE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1575-01DD-E91E-B4D7-08DBAE33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4FF3CE-6E0C-65D4-42A0-3AB4CE9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69648-FC81-5A16-6E40-2BC9515C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F453F-BD95-5D86-EB71-F649953F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7EADF-033E-632E-9328-5EB2B200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A6F2B-D455-4D06-FF1C-32D731D4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68B00-A7D9-3E01-1F86-0A43654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19A6FC-BF17-5772-6346-0BAE376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1D5DA-C2A0-8734-296D-7BCDC7CA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91382-A0B0-DEDC-382C-B6D6E1B5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A6867-AB64-A5FA-551B-E8F6A341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6A7C0-13DD-C700-F5BB-08825DE8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87194-A8B5-F25A-DBA7-72B466A6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57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BEF3-9A40-E5BF-E73D-3F8B1C8F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5D99C-BC4B-5BAD-2389-29BD0CFD5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F6A08A-3292-A7D4-021D-BE8AF2CA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77D82E-DA7D-463D-0F46-796AB075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B439AF-CBE4-9DCE-249E-4078690C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D75CE6-6151-8167-C85F-6EE2D26A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5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BB58-60FE-4D1D-CC1F-6034AFDE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C96872-DEE4-3027-B102-68BBDE52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806F2-19C0-08B0-1C24-13619498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4DEE55-05CE-0B93-F55A-35EFCE518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7FA24A-B800-2BC5-C697-7985DB3A6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22AE8F-175D-38F2-7B1B-9555FD31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6DD656-2912-1D78-3F73-189359E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680D31-8A29-1142-8B5D-DB535FF1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22131-6A0F-77E8-5B21-51155DF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4A4664-0C59-187B-0E2E-BE44D57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FB5F70-1EDC-6C65-C687-DC47592C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77B8CA-74DB-A410-E419-D91FEEEE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0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C5C66D-3B8B-7FB6-7E2E-AE062009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7279F2-1DA3-1F14-5B79-CDBCCA69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745E1A-49B0-BC6E-97B0-B0BBD45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6C9B6-0B12-1401-6C71-99B2F265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71F8E-96C5-F673-3610-96E3B8C5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1C083B-B625-F08C-12A7-6BB80BEC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05513-7B58-1968-0339-60A9E14F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177819-6699-1846-E66E-9A0FC0BA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6309F8-E7A6-7DC0-E881-44B1D6EE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39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C7592-387E-AFD4-FCE4-5C0AE3BD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D4F3F7-C98B-9963-F8BA-D68C40C47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DE20F-81C3-CDDA-FC25-85398FC6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9F6F4-1DB3-978C-1BB1-898BCB8D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0C663E-123D-5026-0509-5CB3A8F5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E6072-DAB7-D5B6-3CCC-B30EF3C3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7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021B24-67A3-482D-F11E-ACD56A39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2AD54F-20DA-5388-E29F-A8D8E0A2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D1360-F4DC-ADC3-0530-556BC0BC8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B617-265B-7340-BFA2-55556532C793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82CBEC-4345-E5E3-BBD8-867AAF84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82EE4-47C6-54F8-E072-29637D7C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9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388167-E67A-41F8-95B3-0F0B1A77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Toifl</dc:creator>
  <cp:lastModifiedBy>Patrick Toifl</cp:lastModifiedBy>
  <cp:revision>4</cp:revision>
  <dcterms:created xsi:type="dcterms:W3CDTF">2023-03-29T15:37:16Z</dcterms:created>
  <dcterms:modified xsi:type="dcterms:W3CDTF">2025-03-20T16:40:21Z</dcterms:modified>
</cp:coreProperties>
</file>