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889" r:id="rId1"/>
  </p:sldMasterIdLst>
  <p:notesMasterIdLst>
    <p:notesMasterId r:id="rId3"/>
  </p:notesMasterIdLst>
  <p:handoutMasterIdLst>
    <p:handoutMasterId r:id="rId4"/>
  </p:handoutMasterIdLst>
  <p:sldIdLst>
    <p:sldId id="745" r:id="rId2"/>
  </p:sldIdLst>
  <p:sldSz cx="22320250" cy="12239625"/>
  <p:notesSz cx="10234613" cy="71040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336580"/>
    <a:srgbClr val="2B7C96"/>
    <a:srgbClr val="7493A6"/>
    <a:srgbClr val="5E8599"/>
    <a:srgbClr val="4A768D"/>
    <a:srgbClr val="346480"/>
    <a:srgbClr val="000000"/>
    <a:srgbClr val="93B7C5"/>
    <a:srgbClr val="A856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304"/>
    <p:restoredTop sz="90859" autoAdjust="0"/>
  </p:normalViewPr>
  <p:slideViewPr>
    <p:cSldViewPr snapToGrid="0" snapToObjects="1">
      <p:cViewPr varScale="1">
        <p:scale>
          <a:sx n="57" d="100"/>
          <a:sy n="57" d="100"/>
        </p:scale>
        <p:origin x="1320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10" d="100"/>
        <a:sy n="11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EEDEBB9-C4F1-8248-B51C-E105E455925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3"/>
            <a:ext cx="4434999" cy="356437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EEF871-BBF8-E247-BCC4-42A8A2C651D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797246" y="3"/>
            <a:ext cx="4434999" cy="356437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3E07EDA7-F058-3D48-8DAA-EBE009D74341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053602-221F-EC4C-A2F3-F4D05A635EF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747627"/>
            <a:ext cx="4434999" cy="356436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E03D98-B8BB-D648-805A-416CE6D21F8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797246" y="6747627"/>
            <a:ext cx="4434999" cy="356436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C7C9F0A4-304D-6A4F-967E-2D10C232C1B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6894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4434999" cy="356437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797246" y="3"/>
            <a:ext cx="4434999" cy="356437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3EA01C6F-532F-414E-A640-01E1B461302B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30525" y="887413"/>
            <a:ext cx="4373563" cy="23987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23462" y="3418830"/>
            <a:ext cx="8187690" cy="2797225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747627"/>
            <a:ext cx="4434999" cy="356436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797246" y="6747627"/>
            <a:ext cx="4434999" cy="356436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8952793B-CC29-B547-A6FE-DB702ABC91E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192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75131" rtl="0" eaLnBrk="1" latinLnBrk="0" hangingPunct="1">
      <a:defRPr sz="886" kern="1200">
        <a:solidFill>
          <a:schemeClr val="tx1"/>
        </a:solidFill>
        <a:latin typeface="+mn-lt"/>
        <a:ea typeface="+mn-ea"/>
        <a:cs typeface="+mn-cs"/>
      </a:defRPr>
    </a:lvl1pPr>
    <a:lvl2pPr marL="337566" algn="l" defTabSz="675131" rtl="0" eaLnBrk="1" latinLnBrk="0" hangingPunct="1">
      <a:defRPr sz="886" kern="1200">
        <a:solidFill>
          <a:schemeClr val="tx1"/>
        </a:solidFill>
        <a:latin typeface="+mn-lt"/>
        <a:ea typeface="+mn-ea"/>
        <a:cs typeface="+mn-cs"/>
      </a:defRPr>
    </a:lvl2pPr>
    <a:lvl3pPr marL="675131" algn="l" defTabSz="675131" rtl="0" eaLnBrk="1" latinLnBrk="0" hangingPunct="1">
      <a:defRPr sz="886" kern="1200">
        <a:solidFill>
          <a:schemeClr val="tx1"/>
        </a:solidFill>
        <a:latin typeface="+mn-lt"/>
        <a:ea typeface="+mn-ea"/>
        <a:cs typeface="+mn-cs"/>
      </a:defRPr>
    </a:lvl3pPr>
    <a:lvl4pPr marL="1012697" algn="l" defTabSz="675131" rtl="0" eaLnBrk="1" latinLnBrk="0" hangingPunct="1">
      <a:defRPr sz="886" kern="1200">
        <a:solidFill>
          <a:schemeClr val="tx1"/>
        </a:solidFill>
        <a:latin typeface="+mn-lt"/>
        <a:ea typeface="+mn-ea"/>
        <a:cs typeface="+mn-cs"/>
      </a:defRPr>
    </a:lvl4pPr>
    <a:lvl5pPr marL="1350263" algn="l" defTabSz="675131" rtl="0" eaLnBrk="1" latinLnBrk="0" hangingPunct="1">
      <a:defRPr sz="886" kern="1200">
        <a:solidFill>
          <a:schemeClr val="tx1"/>
        </a:solidFill>
        <a:latin typeface="+mn-lt"/>
        <a:ea typeface="+mn-ea"/>
        <a:cs typeface="+mn-cs"/>
      </a:defRPr>
    </a:lvl5pPr>
    <a:lvl6pPr marL="1687829" algn="l" defTabSz="675131" rtl="0" eaLnBrk="1" latinLnBrk="0" hangingPunct="1">
      <a:defRPr sz="886" kern="1200">
        <a:solidFill>
          <a:schemeClr val="tx1"/>
        </a:solidFill>
        <a:latin typeface="+mn-lt"/>
        <a:ea typeface="+mn-ea"/>
        <a:cs typeface="+mn-cs"/>
      </a:defRPr>
    </a:lvl6pPr>
    <a:lvl7pPr marL="2025394" algn="l" defTabSz="675131" rtl="0" eaLnBrk="1" latinLnBrk="0" hangingPunct="1">
      <a:defRPr sz="886" kern="1200">
        <a:solidFill>
          <a:schemeClr val="tx1"/>
        </a:solidFill>
        <a:latin typeface="+mn-lt"/>
        <a:ea typeface="+mn-ea"/>
        <a:cs typeface="+mn-cs"/>
      </a:defRPr>
    </a:lvl7pPr>
    <a:lvl8pPr marL="2362960" algn="l" defTabSz="675131" rtl="0" eaLnBrk="1" latinLnBrk="0" hangingPunct="1">
      <a:defRPr sz="886" kern="1200">
        <a:solidFill>
          <a:schemeClr val="tx1"/>
        </a:solidFill>
        <a:latin typeface="+mn-lt"/>
        <a:ea typeface="+mn-ea"/>
        <a:cs typeface="+mn-cs"/>
      </a:defRPr>
    </a:lvl8pPr>
    <a:lvl9pPr marL="2700525" algn="l" defTabSz="675131" rtl="0" eaLnBrk="1" latinLnBrk="0" hangingPunct="1">
      <a:defRPr sz="88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45E21D-8D76-0C93-2A9E-9987164B14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19E5F08-FA47-C974-01D0-62A17CF6FB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930525" y="887413"/>
            <a:ext cx="4373563" cy="2398712"/>
          </a:xfrm>
        </p:spPr>
        <p:txBody>
          <a:bodyPr/>
          <a:lstStyle/>
          <a:p>
            <a:endParaRPr lang="de-DE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B881A4A-6FEA-CC56-0508-687C3FBCAC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7346BE-5C2A-29B7-83D8-9E22A1775CE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52793B-CC29-B547-A6FE-DB702ABC91E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083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90031" y="2003106"/>
            <a:ext cx="16740188" cy="4261203"/>
          </a:xfrm>
        </p:spPr>
        <p:txBody>
          <a:bodyPr anchor="b"/>
          <a:lstStyle>
            <a:lvl1pPr algn="ctr">
              <a:defRPr sz="10708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90031" y="6428637"/>
            <a:ext cx="16740188" cy="2955075"/>
          </a:xfrm>
        </p:spPr>
        <p:txBody>
          <a:bodyPr/>
          <a:lstStyle>
            <a:lvl1pPr marL="0" indent="0" algn="ctr">
              <a:buNone/>
              <a:defRPr sz="4283"/>
            </a:lvl1pPr>
            <a:lvl2pPr marL="815965" indent="0" algn="ctr">
              <a:buNone/>
              <a:defRPr sz="3569"/>
            </a:lvl2pPr>
            <a:lvl3pPr marL="1631930" indent="0" algn="ctr">
              <a:buNone/>
              <a:defRPr sz="3212"/>
            </a:lvl3pPr>
            <a:lvl4pPr marL="2447895" indent="0" algn="ctr">
              <a:buNone/>
              <a:defRPr sz="2856"/>
            </a:lvl4pPr>
            <a:lvl5pPr marL="3263859" indent="0" algn="ctr">
              <a:buNone/>
              <a:defRPr sz="2856"/>
            </a:lvl5pPr>
            <a:lvl6pPr marL="4079824" indent="0" algn="ctr">
              <a:buNone/>
              <a:defRPr sz="2856"/>
            </a:lvl6pPr>
            <a:lvl7pPr marL="4895789" indent="0" algn="ctr">
              <a:buNone/>
              <a:defRPr sz="2856"/>
            </a:lvl7pPr>
            <a:lvl8pPr marL="5711754" indent="0" algn="ctr">
              <a:buNone/>
              <a:defRPr sz="2856"/>
            </a:lvl8pPr>
            <a:lvl9pPr marL="6527719" indent="0" algn="ctr">
              <a:buNone/>
              <a:defRPr sz="2856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2B66F-291A-6B49-8A2C-91E40425F563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3466F-5416-8B4E-A1DF-5B0B4C3263D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059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2B66F-291A-6B49-8A2C-91E40425F563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3466F-5416-8B4E-A1DF-5B0B4C3263D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932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972929" y="651647"/>
            <a:ext cx="4812804" cy="10372516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4517" y="651647"/>
            <a:ext cx="14159409" cy="10372516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2B66F-291A-6B49-8A2C-91E40425F563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3466F-5416-8B4E-A1DF-5B0B4C3263D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630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D7D7F-A798-B140-A62C-5614DCFCC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9FB791-811D-804D-9C4F-229B3DB77B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85E2EF-760E-A949-8766-2E10107D5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2B66F-291A-6B49-8A2C-91E40425F563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03E373-B7EE-444B-8239-515CEEE5F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AD7A2C-BD34-3144-BA37-6B44FE60B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3466F-5416-8B4E-A1DF-5B0B4C3263D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538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2B66F-291A-6B49-8A2C-91E40425F563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3466F-5416-8B4E-A1DF-5B0B4C3263D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298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892" y="3051408"/>
            <a:ext cx="19251216" cy="5091343"/>
          </a:xfrm>
        </p:spPr>
        <p:txBody>
          <a:bodyPr anchor="b"/>
          <a:lstStyle>
            <a:lvl1pPr>
              <a:defRPr sz="10708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892" y="8190918"/>
            <a:ext cx="19251216" cy="2677417"/>
          </a:xfrm>
        </p:spPr>
        <p:txBody>
          <a:bodyPr/>
          <a:lstStyle>
            <a:lvl1pPr marL="0" indent="0">
              <a:buNone/>
              <a:defRPr sz="4283">
                <a:solidFill>
                  <a:schemeClr val="tx1">
                    <a:tint val="75000"/>
                  </a:schemeClr>
                </a:solidFill>
              </a:defRPr>
            </a:lvl1pPr>
            <a:lvl2pPr marL="815965" indent="0">
              <a:buNone/>
              <a:defRPr sz="3569">
                <a:solidFill>
                  <a:schemeClr val="tx1">
                    <a:tint val="75000"/>
                  </a:schemeClr>
                </a:solidFill>
              </a:defRPr>
            </a:lvl2pPr>
            <a:lvl3pPr marL="1631930" indent="0">
              <a:buNone/>
              <a:defRPr sz="3212">
                <a:solidFill>
                  <a:schemeClr val="tx1">
                    <a:tint val="75000"/>
                  </a:schemeClr>
                </a:solidFill>
              </a:defRPr>
            </a:lvl3pPr>
            <a:lvl4pPr marL="2447895" indent="0">
              <a:buNone/>
              <a:defRPr sz="2856">
                <a:solidFill>
                  <a:schemeClr val="tx1">
                    <a:tint val="75000"/>
                  </a:schemeClr>
                </a:solidFill>
              </a:defRPr>
            </a:lvl4pPr>
            <a:lvl5pPr marL="3263859" indent="0">
              <a:buNone/>
              <a:defRPr sz="2856">
                <a:solidFill>
                  <a:schemeClr val="tx1">
                    <a:tint val="75000"/>
                  </a:schemeClr>
                </a:solidFill>
              </a:defRPr>
            </a:lvl5pPr>
            <a:lvl6pPr marL="4079824" indent="0">
              <a:buNone/>
              <a:defRPr sz="2856">
                <a:solidFill>
                  <a:schemeClr val="tx1">
                    <a:tint val="75000"/>
                  </a:schemeClr>
                </a:solidFill>
              </a:defRPr>
            </a:lvl6pPr>
            <a:lvl7pPr marL="4895789" indent="0">
              <a:buNone/>
              <a:defRPr sz="2856">
                <a:solidFill>
                  <a:schemeClr val="tx1">
                    <a:tint val="75000"/>
                  </a:schemeClr>
                </a:solidFill>
              </a:defRPr>
            </a:lvl7pPr>
            <a:lvl8pPr marL="5711754" indent="0">
              <a:buNone/>
              <a:defRPr sz="2856">
                <a:solidFill>
                  <a:schemeClr val="tx1">
                    <a:tint val="75000"/>
                  </a:schemeClr>
                </a:solidFill>
              </a:defRPr>
            </a:lvl8pPr>
            <a:lvl9pPr marL="6527719" indent="0">
              <a:buNone/>
              <a:defRPr sz="285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2B66F-291A-6B49-8A2C-91E40425F563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3466F-5416-8B4E-A1DF-5B0B4C3263D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513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4517" y="3258233"/>
            <a:ext cx="9486106" cy="776593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99627" y="3258233"/>
            <a:ext cx="9486106" cy="776593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2B66F-291A-6B49-8A2C-91E40425F563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3466F-5416-8B4E-A1DF-5B0B4C3263D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783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7424" y="651647"/>
            <a:ext cx="19251216" cy="2365762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7425" y="3000409"/>
            <a:ext cx="9442511" cy="1470454"/>
          </a:xfrm>
        </p:spPr>
        <p:txBody>
          <a:bodyPr anchor="b"/>
          <a:lstStyle>
            <a:lvl1pPr marL="0" indent="0">
              <a:buNone/>
              <a:defRPr sz="4283" b="1"/>
            </a:lvl1pPr>
            <a:lvl2pPr marL="815965" indent="0">
              <a:buNone/>
              <a:defRPr sz="3569" b="1"/>
            </a:lvl2pPr>
            <a:lvl3pPr marL="1631930" indent="0">
              <a:buNone/>
              <a:defRPr sz="3212" b="1"/>
            </a:lvl3pPr>
            <a:lvl4pPr marL="2447895" indent="0">
              <a:buNone/>
              <a:defRPr sz="2856" b="1"/>
            </a:lvl4pPr>
            <a:lvl5pPr marL="3263859" indent="0">
              <a:buNone/>
              <a:defRPr sz="2856" b="1"/>
            </a:lvl5pPr>
            <a:lvl6pPr marL="4079824" indent="0">
              <a:buNone/>
              <a:defRPr sz="2856" b="1"/>
            </a:lvl6pPr>
            <a:lvl7pPr marL="4895789" indent="0">
              <a:buNone/>
              <a:defRPr sz="2856" b="1"/>
            </a:lvl7pPr>
            <a:lvl8pPr marL="5711754" indent="0">
              <a:buNone/>
              <a:defRPr sz="2856" b="1"/>
            </a:lvl8pPr>
            <a:lvl9pPr marL="6527719" indent="0">
              <a:buNone/>
              <a:defRPr sz="2856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7425" y="4470863"/>
            <a:ext cx="9442511" cy="657596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299627" y="3000409"/>
            <a:ext cx="9489013" cy="1470454"/>
          </a:xfrm>
        </p:spPr>
        <p:txBody>
          <a:bodyPr anchor="b"/>
          <a:lstStyle>
            <a:lvl1pPr marL="0" indent="0">
              <a:buNone/>
              <a:defRPr sz="4283" b="1"/>
            </a:lvl1pPr>
            <a:lvl2pPr marL="815965" indent="0">
              <a:buNone/>
              <a:defRPr sz="3569" b="1"/>
            </a:lvl2pPr>
            <a:lvl3pPr marL="1631930" indent="0">
              <a:buNone/>
              <a:defRPr sz="3212" b="1"/>
            </a:lvl3pPr>
            <a:lvl4pPr marL="2447895" indent="0">
              <a:buNone/>
              <a:defRPr sz="2856" b="1"/>
            </a:lvl4pPr>
            <a:lvl5pPr marL="3263859" indent="0">
              <a:buNone/>
              <a:defRPr sz="2856" b="1"/>
            </a:lvl5pPr>
            <a:lvl6pPr marL="4079824" indent="0">
              <a:buNone/>
              <a:defRPr sz="2856" b="1"/>
            </a:lvl6pPr>
            <a:lvl7pPr marL="4895789" indent="0">
              <a:buNone/>
              <a:defRPr sz="2856" b="1"/>
            </a:lvl7pPr>
            <a:lvl8pPr marL="5711754" indent="0">
              <a:buNone/>
              <a:defRPr sz="2856" b="1"/>
            </a:lvl8pPr>
            <a:lvl9pPr marL="6527719" indent="0">
              <a:buNone/>
              <a:defRPr sz="2856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299627" y="4470863"/>
            <a:ext cx="9489013" cy="657596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2B66F-291A-6B49-8A2C-91E40425F563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3466F-5416-8B4E-A1DF-5B0B4C3263D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073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2B66F-291A-6B49-8A2C-91E40425F563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3466F-5416-8B4E-A1DF-5B0B4C3263D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043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2B66F-291A-6B49-8A2C-91E40425F563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3466F-5416-8B4E-A1DF-5B0B4C3263D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651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7425" y="815975"/>
            <a:ext cx="7198861" cy="2855913"/>
          </a:xfrm>
        </p:spPr>
        <p:txBody>
          <a:bodyPr anchor="b"/>
          <a:lstStyle>
            <a:lvl1pPr>
              <a:defRPr sz="5711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89013" y="1762280"/>
            <a:ext cx="11299627" cy="8698067"/>
          </a:xfrm>
        </p:spPr>
        <p:txBody>
          <a:bodyPr/>
          <a:lstStyle>
            <a:lvl1pPr>
              <a:defRPr sz="5711"/>
            </a:lvl1pPr>
            <a:lvl2pPr>
              <a:defRPr sz="4997"/>
            </a:lvl2pPr>
            <a:lvl3pPr>
              <a:defRPr sz="4283"/>
            </a:lvl3pPr>
            <a:lvl4pPr>
              <a:defRPr sz="3569"/>
            </a:lvl4pPr>
            <a:lvl5pPr>
              <a:defRPr sz="3569"/>
            </a:lvl5pPr>
            <a:lvl6pPr>
              <a:defRPr sz="3569"/>
            </a:lvl6pPr>
            <a:lvl7pPr>
              <a:defRPr sz="3569"/>
            </a:lvl7pPr>
            <a:lvl8pPr>
              <a:defRPr sz="3569"/>
            </a:lvl8pPr>
            <a:lvl9pPr>
              <a:defRPr sz="3569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7425" y="3671887"/>
            <a:ext cx="7198861" cy="6802626"/>
          </a:xfrm>
        </p:spPr>
        <p:txBody>
          <a:bodyPr/>
          <a:lstStyle>
            <a:lvl1pPr marL="0" indent="0">
              <a:buNone/>
              <a:defRPr sz="2856"/>
            </a:lvl1pPr>
            <a:lvl2pPr marL="815965" indent="0">
              <a:buNone/>
              <a:defRPr sz="2499"/>
            </a:lvl2pPr>
            <a:lvl3pPr marL="1631930" indent="0">
              <a:buNone/>
              <a:defRPr sz="2142"/>
            </a:lvl3pPr>
            <a:lvl4pPr marL="2447895" indent="0">
              <a:buNone/>
              <a:defRPr sz="1785"/>
            </a:lvl4pPr>
            <a:lvl5pPr marL="3263859" indent="0">
              <a:buNone/>
              <a:defRPr sz="1785"/>
            </a:lvl5pPr>
            <a:lvl6pPr marL="4079824" indent="0">
              <a:buNone/>
              <a:defRPr sz="1785"/>
            </a:lvl6pPr>
            <a:lvl7pPr marL="4895789" indent="0">
              <a:buNone/>
              <a:defRPr sz="1785"/>
            </a:lvl7pPr>
            <a:lvl8pPr marL="5711754" indent="0">
              <a:buNone/>
              <a:defRPr sz="1785"/>
            </a:lvl8pPr>
            <a:lvl9pPr marL="6527719" indent="0">
              <a:buNone/>
              <a:defRPr sz="1785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2B66F-291A-6B49-8A2C-91E40425F563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3466F-5416-8B4E-A1DF-5B0B4C3263D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229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7425" y="815975"/>
            <a:ext cx="7198861" cy="2855913"/>
          </a:xfrm>
        </p:spPr>
        <p:txBody>
          <a:bodyPr anchor="b"/>
          <a:lstStyle>
            <a:lvl1pPr>
              <a:defRPr sz="5711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489013" y="1762280"/>
            <a:ext cx="11299627" cy="8698067"/>
          </a:xfrm>
        </p:spPr>
        <p:txBody>
          <a:bodyPr anchor="t"/>
          <a:lstStyle>
            <a:lvl1pPr marL="0" indent="0">
              <a:buNone/>
              <a:defRPr sz="5711"/>
            </a:lvl1pPr>
            <a:lvl2pPr marL="815965" indent="0">
              <a:buNone/>
              <a:defRPr sz="4997"/>
            </a:lvl2pPr>
            <a:lvl3pPr marL="1631930" indent="0">
              <a:buNone/>
              <a:defRPr sz="4283"/>
            </a:lvl3pPr>
            <a:lvl4pPr marL="2447895" indent="0">
              <a:buNone/>
              <a:defRPr sz="3569"/>
            </a:lvl4pPr>
            <a:lvl5pPr marL="3263859" indent="0">
              <a:buNone/>
              <a:defRPr sz="3569"/>
            </a:lvl5pPr>
            <a:lvl6pPr marL="4079824" indent="0">
              <a:buNone/>
              <a:defRPr sz="3569"/>
            </a:lvl6pPr>
            <a:lvl7pPr marL="4895789" indent="0">
              <a:buNone/>
              <a:defRPr sz="3569"/>
            </a:lvl7pPr>
            <a:lvl8pPr marL="5711754" indent="0">
              <a:buNone/>
              <a:defRPr sz="3569"/>
            </a:lvl8pPr>
            <a:lvl9pPr marL="6527719" indent="0">
              <a:buNone/>
              <a:defRPr sz="3569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7425" y="3671887"/>
            <a:ext cx="7198861" cy="6802626"/>
          </a:xfrm>
        </p:spPr>
        <p:txBody>
          <a:bodyPr/>
          <a:lstStyle>
            <a:lvl1pPr marL="0" indent="0">
              <a:buNone/>
              <a:defRPr sz="2856"/>
            </a:lvl1pPr>
            <a:lvl2pPr marL="815965" indent="0">
              <a:buNone/>
              <a:defRPr sz="2499"/>
            </a:lvl2pPr>
            <a:lvl3pPr marL="1631930" indent="0">
              <a:buNone/>
              <a:defRPr sz="2142"/>
            </a:lvl3pPr>
            <a:lvl4pPr marL="2447895" indent="0">
              <a:buNone/>
              <a:defRPr sz="1785"/>
            </a:lvl4pPr>
            <a:lvl5pPr marL="3263859" indent="0">
              <a:buNone/>
              <a:defRPr sz="1785"/>
            </a:lvl5pPr>
            <a:lvl6pPr marL="4079824" indent="0">
              <a:buNone/>
              <a:defRPr sz="1785"/>
            </a:lvl6pPr>
            <a:lvl7pPr marL="4895789" indent="0">
              <a:buNone/>
              <a:defRPr sz="1785"/>
            </a:lvl7pPr>
            <a:lvl8pPr marL="5711754" indent="0">
              <a:buNone/>
              <a:defRPr sz="1785"/>
            </a:lvl8pPr>
            <a:lvl9pPr marL="6527719" indent="0">
              <a:buNone/>
              <a:defRPr sz="1785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2B66F-291A-6B49-8A2C-91E40425F563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3466F-5416-8B4E-A1DF-5B0B4C3263D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199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34517" y="651647"/>
            <a:ext cx="19251216" cy="23657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517" y="3258233"/>
            <a:ext cx="19251216" cy="77659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34517" y="11344320"/>
            <a:ext cx="5022056" cy="6516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E2B66F-291A-6B49-8A2C-91E40425F563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93583" y="11344320"/>
            <a:ext cx="7533084" cy="6516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763677" y="11344320"/>
            <a:ext cx="5022056" cy="6516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73466F-5416-8B4E-A1DF-5B0B4C3263D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044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0" r:id="rId1"/>
    <p:sldLayoutId id="2147483891" r:id="rId2"/>
    <p:sldLayoutId id="2147483892" r:id="rId3"/>
    <p:sldLayoutId id="2147483893" r:id="rId4"/>
    <p:sldLayoutId id="2147483894" r:id="rId5"/>
    <p:sldLayoutId id="2147483895" r:id="rId6"/>
    <p:sldLayoutId id="2147483896" r:id="rId7"/>
    <p:sldLayoutId id="2147483897" r:id="rId8"/>
    <p:sldLayoutId id="2147483898" r:id="rId9"/>
    <p:sldLayoutId id="2147483899" r:id="rId10"/>
    <p:sldLayoutId id="2147483900" r:id="rId11"/>
    <p:sldLayoutId id="2147483901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1631930" rtl="0" eaLnBrk="1" latinLnBrk="0" hangingPunct="1">
        <a:lnSpc>
          <a:spcPct val="90000"/>
        </a:lnSpc>
        <a:spcBef>
          <a:spcPct val="0"/>
        </a:spcBef>
        <a:buNone/>
        <a:defRPr sz="785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7982" indent="-407982" algn="l" defTabSz="1631930" rtl="0" eaLnBrk="1" latinLnBrk="0" hangingPunct="1">
        <a:lnSpc>
          <a:spcPct val="90000"/>
        </a:lnSpc>
        <a:spcBef>
          <a:spcPts val="1785"/>
        </a:spcBef>
        <a:buFont typeface="Arial" panose="020B0604020202020204" pitchFamily="34" charset="0"/>
        <a:buChar char="•"/>
        <a:defRPr sz="4997" kern="1200">
          <a:solidFill>
            <a:schemeClr val="tx1"/>
          </a:solidFill>
          <a:latin typeface="+mn-lt"/>
          <a:ea typeface="+mn-ea"/>
          <a:cs typeface="+mn-cs"/>
        </a:defRPr>
      </a:lvl1pPr>
      <a:lvl2pPr marL="1223947" indent="-407982" algn="l" defTabSz="1631930" rtl="0" eaLnBrk="1" latinLnBrk="0" hangingPunct="1">
        <a:lnSpc>
          <a:spcPct val="90000"/>
        </a:lnSpc>
        <a:spcBef>
          <a:spcPts val="892"/>
        </a:spcBef>
        <a:buFont typeface="Arial" panose="020B0604020202020204" pitchFamily="34" charset="0"/>
        <a:buChar char="•"/>
        <a:defRPr sz="4283" kern="1200">
          <a:solidFill>
            <a:schemeClr val="tx1"/>
          </a:solidFill>
          <a:latin typeface="+mn-lt"/>
          <a:ea typeface="+mn-ea"/>
          <a:cs typeface="+mn-cs"/>
        </a:defRPr>
      </a:lvl2pPr>
      <a:lvl3pPr marL="2039912" indent="-407982" algn="l" defTabSz="1631930" rtl="0" eaLnBrk="1" latinLnBrk="0" hangingPunct="1">
        <a:lnSpc>
          <a:spcPct val="90000"/>
        </a:lnSpc>
        <a:spcBef>
          <a:spcPts val="892"/>
        </a:spcBef>
        <a:buFont typeface="Arial" panose="020B0604020202020204" pitchFamily="34" charset="0"/>
        <a:buChar char="•"/>
        <a:defRPr sz="3569" kern="1200">
          <a:solidFill>
            <a:schemeClr val="tx1"/>
          </a:solidFill>
          <a:latin typeface="+mn-lt"/>
          <a:ea typeface="+mn-ea"/>
          <a:cs typeface="+mn-cs"/>
        </a:defRPr>
      </a:lvl3pPr>
      <a:lvl4pPr marL="2855877" indent="-407982" algn="l" defTabSz="1631930" rtl="0" eaLnBrk="1" latinLnBrk="0" hangingPunct="1">
        <a:lnSpc>
          <a:spcPct val="90000"/>
        </a:lnSpc>
        <a:spcBef>
          <a:spcPts val="892"/>
        </a:spcBef>
        <a:buFont typeface="Arial" panose="020B0604020202020204" pitchFamily="34" charset="0"/>
        <a:buChar char="•"/>
        <a:defRPr sz="3212" kern="1200">
          <a:solidFill>
            <a:schemeClr val="tx1"/>
          </a:solidFill>
          <a:latin typeface="+mn-lt"/>
          <a:ea typeface="+mn-ea"/>
          <a:cs typeface="+mn-cs"/>
        </a:defRPr>
      </a:lvl4pPr>
      <a:lvl5pPr marL="3671842" indent="-407982" algn="l" defTabSz="1631930" rtl="0" eaLnBrk="1" latinLnBrk="0" hangingPunct="1">
        <a:lnSpc>
          <a:spcPct val="90000"/>
        </a:lnSpc>
        <a:spcBef>
          <a:spcPts val="892"/>
        </a:spcBef>
        <a:buFont typeface="Arial" panose="020B0604020202020204" pitchFamily="34" charset="0"/>
        <a:buChar char="•"/>
        <a:defRPr sz="3212" kern="1200">
          <a:solidFill>
            <a:schemeClr val="tx1"/>
          </a:solidFill>
          <a:latin typeface="+mn-lt"/>
          <a:ea typeface="+mn-ea"/>
          <a:cs typeface="+mn-cs"/>
        </a:defRPr>
      </a:lvl5pPr>
      <a:lvl6pPr marL="4487807" indent="-407982" algn="l" defTabSz="1631930" rtl="0" eaLnBrk="1" latinLnBrk="0" hangingPunct="1">
        <a:lnSpc>
          <a:spcPct val="90000"/>
        </a:lnSpc>
        <a:spcBef>
          <a:spcPts val="892"/>
        </a:spcBef>
        <a:buFont typeface="Arial" panose="020B0604020202020204" pitchFamily="34" charset="0"/>
        <a:buChar char="•"/>
        <a:defRPr sz="3212" kern="1200">
          <a:solidFill>
            <a:schemeClr val="tx1"/>
          </a:solidFill>
          <a:latin typeface="+mn-lt"/>
          <a:ea typeface="+mn-ea"/>
          <a:cs typeface="+mn-cs"/>
        </a:defRPr>
      </a:lvl6pPr>
      <a:lvl7pPr marL="5303771" indent="-407982" algn="l" defTabSz="1631930" rtl="0" eaLnBrk="1" latinLnBrk="0" hangingPunct="1">
        <a:lnSpc>
          <a:spcPct val="90000"/>
        </a:lnSpc>
        <a:spcBef>
          <a:spcPts val="892"/>
        </a:spcBef>
        <a:buFont typeface="Arial" panose="020B0604020202020204" pitchFamily="34" charset="0"/>
        <a:buChar char="•"/>
        <a:defRPr sz="3212" kern="1200">
          <a:solidFill>
            <a:schemeClr val="tx1"/>
          </a:solidFill>
          <a:latin typeface="+mn-lt"/>
          <a:ea typeface="+mn-ea"/>
          <a:cs typeface="+mn-cs"/>
        </a:defRPr>
      </a:lvl7pPr>
      <a:lvl8pPr marL="6119736" indent="-407982" algn="l" defTabSz="1631930" rtl="0" eaLnBrk="1" latinLnBrk="0" hangingPunct="1">
        <a:lnSpc>
          <a:spcPct val="90000"/>
        </a:lnSpc>
        <a:spcBef>
          <a:spcPts val="892"/>
        </a:spcBef>
        <a:buFont typeface="Arial" panose="020B0604020202020204" pitchFamily="34" charset="0"/>
        <a:buChar char="•"/>
        <a:defRPr sz="3212" kern="1200">
          <a:solidFill>
            <a:schemeClr val="tx1"/>
          </a:solidFill>
          <a:latin typeface="+mn-lt"/>
          <a:ea typeface="+mn-ea"/>
          <a:cs typeface="+mn-cs"/>
        </a:defRPr>
      </a:lvl8pPr>
      <a:lvl9pPr marL="6935701" indent="-407982" algn="l" defTabSz="1631930" rtl="0" eaLnBrk="1" latinLnBrk="0" hangingPunct="1">
        <a:lnSpc>
          <a:spcPct val="90000"/>
        </a:lnSpc>
        <a:spcBef>
          <a:spcPts val="892"/>
        </a:spcBef>
        <a:buFont typeface="Arial" panose="020B0604020202020204" pitchFamily="34" charset="0"/>
        <a:buChar char="•"/>
        <a:defRPr sz="32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31930" rtl="0" eaLnBrk="1" latinLnBrk="0" hangingPunct="1">
        <a:defRPr sz="3212" kern="1200">
          <a:solidFill>
            <a:schemeClr val="tx1"/>
          </a:solidFill>
          <a:latin typeface="+mn-lt"/>
          <a:ea typeface="+mn-ea"/>
          <a:cs typeface="+mn-cs"/>
        </a:defRPr>
      </a:lvl1pPr>
      <a:lvl2pPr marL="815965" algn="l" defTabSz="1631930" rtl="0" eaLnBrk="1" latinLnBrk="0" hangingPunct="1">
        <a:defRPr sz="3212" kern="1200">
          <a:solidFill>
            <a:schemeClr val="tx1"/>
          </a:solidFill>
          <a:latin typeface="+mn-lt"/>
          <a:ea typeface="+mn-ea"/>
          <a:cs typeface="+mn-cs"/>
        </a:defRPr>
      </a:lvl2pPr>
      <a:lvl3pPr marL="1631930" algn="l" defTabSz="1631930" rtl="0" eaLnBrk="1" latinLnBrk="0" hangingPunct="1">
        <a:defRPr sz="3212" kern="1200">
          <a:solidFill>
            <a:schemeClr val="tx1"/>
          </a:solidFill>
          <a:latin typeface="+mn-lt"/>
          <a:ea typeface="+mn-ea"/>
          <a:cs typeface="+mn-cs"/>
        </a:defRPr>
      </a:lvl3pPr>
      <a:lvl4pPr marL="2447895" algn="l" defTabSz="1631930" rtl="0" eaLnBrk="1" latinLnBrk="0" hangingPunct="1">
        <a:defRPr sz="3212" kern="1200">
          <a:solidFill>
            <a:schemeClr val="tx1"/>
          </a:solidFill>
          <a:latin typeface="+mn-lt"/>
          <a:ea typeface="+mn-ea"/>
          <a:cs typeface="+mn-cs"/>
        </a:defRPr>
      </a:lvl4pPr>
      <a:lvl5pPr marL="3263859" algn="l" defTabSz="1631930" rtl="0" eaLnBrk="1" latinLnBrk="0" hangingPunct="1">
        <a:defRPr sz="3212" kern="1200">
          <a:solidFill>
            <a:schemeClr val="tx1"/>
          </a:solidFill>
          <a:latin typeface="+mn-lt"/>
          <a:ea typeface="+mn-ea"/>
          <a:cs typeface="+mn-cs"/>
        </a:defRPr>
      </a:lvl5pPr>
      <a:lvl6pPr marL="4079824" algn="l" defTabSz="1631930" rtl="0" eaLnBrk="1" latinLnBrk="0" hangingPunct="1">
        <a:defRPr sz="3212" kern="1200">
          <a:solidFill>
            <a:schemeClr val="tx1"/>
          </a:solidFill>
          <a:latin typeface="+mn-lt"/>
          <a:ea typeface="+mn-ea"/>
          <a:cs typeface="+mn-cs"/>
        </a:defRPr>
      </a:lvl6pPr>
      <a:lvl7pPr marL="4895789" algn="l" defTabSz="1631930" rtl="0" eaLnBrk="1" latinLnBrk="0" hangingPunct="1">
        <a:defRPr sz="3212" kern="1200">
          <a:solidFill>
            <a:schemeClr val="tx1"/>
          </a:solidFill>
          <a:latin typeface="+mn-lt"/>
          <a:ea typeface="+mn-ea"/>
          <a:cs typeface="+mn-cs"/>
        </a:defRPr>
      </a:lvl7pPr>
      <a:lvl8pPr marL="5711754" algn="l" defTabSz="1631930" rtl="0" eaLnBrk="1" latinLnBrk="0" hangingPunct="1">
        <a:defRPr sz="3212" kern="1200">
          <a:solidFill>
            <a:schemeClr val="tx1"/>
          </a:solidFill>
          <a:latin typeface="+mn-lt"/>
          <a:ea typeface="+mn-ea"/>
          <a:cs typeface="+mn-cs"/>
        </a:defRPr>
      </a:lvl8pPr>
      <a:lvl9pPr marL="6527719" algn="l" defTabSz="1631930" rtl="0" eaLnBrk="1" latinLnBrk="0" hangingPunct="1">
        <a:defRPr sz="32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609BDE-E05D-62DE-3FB7-060AEC7E47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Rechteck 154">
            <a:extLst>
              <a:ext uri="{FF2B5EF4-FFF2-40B4-BE49-F238E27FC236}">
                <a16:creationId xmlns:a16="http://schemas.microsoft.com/office/drawing/2014/main" id="{34DD7AE1-8FDA-2B7E-7568-C1B040A3EEA7}"/>
              </a:ext>
            </a:extLst>
          </p:cNvPr>
          <p:cNvSpPr/>
          <p:nvPr/>
        </p:nvSpPr>
        <p:spPr>
          <a:xfrm>
            <a:off x="510199" y="1402047"/>
            <a:ext cx="6935712" cy="10468210"/>
          </a:xfrm>
          <a:prstGeom prst="rect">
            <a:avLst/>
          </a:prstGeom>
          <a:solidFill>
            <a:srgbClr val="93B7C5">
              <a:alpha val="2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tlCol="0" anchor="t"/>
          <a:lstStyle/>
          <a:p>
            <a:pPr>
              <a:spcAft>
                <a:spcPts val="1400"/>
              </a:spcAft>
            </a:pPr>
            <a:r>
              <a:rPr lang="de-DE" sz="2400" dirty="0">
                <a:solidFill>
                  <a:srgbClr val="3464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Allgemeinmaßnahmen zur CVD-Risikoreduktion</a:t>
            </a:r>
          </a:p>
          <a:p>
            <a:pPr marL="342900" indent="-342900">
              <a:spcAft>
                <a:spcPts val="1400"/>
              </a:spcAft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2B7C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Remission ist oberstes Ziel</a:t>
            </a:r>
          </a:p>
          <a:p>
            <a:pPr marL="342900" indent="-342900">
              <a:spcAft>
                <a:spcPts val="1400"/>
              </a:spcAft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2B7C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Lifestyle Beratung</a:t>
            </a:r>
          </a:p>
          <a:p>
            <a:pPr marL="342900" indent="-342900">
              <a:spcAft>
                <a:spcPts val="1400"/>
              </a:spcAft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2B7C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bei Therapiewahl Auswirkungen auf CVD-Risiko beachten </a:t>
            </a:r>
            <a:r>
              <a:rPr lang="de-DE" sz="1600" dirty="0">
                <a:solidFill>
                  <a:srgbClr val="2B7C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(siehe Tabelle) *</a:t>
            </a:r>
          </a:p>
        </p:txBody>
      </p:sp>
      <p:sp>
        <p:nvSpPr>
          <p:cNvPr id="91" name="Abgerundetes Rechteck 90">
            <a:extLst>
              <a:ext uri="{FF2B5EF4-FFF2-40B4-BE49-F238E27FC236}">
                <a16:creationId xmlns:a16="http://schemas.microsoft.com/office/drawing/2014/main" id="{E70AA93D-48E3-0DBE-84C5-5619220FE49B}"/>
              </a:ext>
            </a:extLst>
          </p:cNvPr>
          <p:cNvSpPr/>
          <p:nvPr/>
        </p:nvSpPr>
        <p:spPr>
          <a:xfrm>
            <a:off x="6059071" y="3858430"/>
            <a:ext cx="845367" cy="459112"/>
          </a:xfrm>
          <a:prstGeom prst="roundRect">
            <a:avLst>
              <a:gd name="adj" fmla="val 16675"/>
            </a:avLst>
          </a:prstGeom>
          <a:solidFill>
            <a:srgbClr val="93B7C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e-AT" sz="1300" dirty="0">
                <a:latin typeface="Arial" panose="020B0604020202020204" pitchFamily="34" charset="0"/>
                <a:cs typeface="Arial" panose="020B0604020202020204" pitchFamily="34" charset="0"/>
              </a:rPr>
              <a:t>pSpA</a:t>
            </a:r>
          </a:p>
        </p:txBody>
      </p:sp>
      <p:sp>
        <p:nvSpPr>
          <p:cNvPr id="92" name="Abgerundetes Rechteck 91">
            <a:extLst>
              <a:ext uri="{FF2B5EF4-FFF2-40B4-BE49-F238E27FC236}">
                <a16:creationId xmlns:a16="http://schemas.microsoft.com/office/drawing/2014/main" id="{32C44E69-0B68-38F4-D055-57C2CF61B5B1}"/>
              </a:ext>
            </a:extLst>
          </p:cNvPr>
          <p:cNvSpPr/>
          <p:nvPr/>
        </p:nvSpPr>
        <p:spPr>
          <a:xfrm>
            <a:off x="5108049" y="3858430"/>
            <a:ext cx="845367" cy="459112"/>
          </a:xfrm>
          <a:prstGeom prst="roundRect">
            <a:avLst>
              <a:gd name="adj" fmla="val 18674"/>
            </a:avLst>
          </a:prstGeom>
          <a:solidFill>
            <a:srgbClr val="93B7C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e-AT" sz="1300" dirty="0">
                <a:latin typeface="Arial" panose="020B0604020202020204" pitchFamily="34" charset="0"/>
                <a:cs typeface="Arial" panose="020B0604020202020204" pitchFamily="34" charset="0"/>
              </a:rPr>
              <a:t>axSpA</a:t>
            </a:r>
          </a:p>
        </p:txBody>
      </p:sp>
      <p:sp>
        <p:nvSpPr>
          <p:cNvPr id="93" name="Abgerundetes Rechteck 92">
            <a:extLst>
              <a:ext uri="{FF2B5EF4-FFF2-40B4-BE49-F238E27FC236}">
                <a16:creationId xmlns:a16="http://schemas.microsoft.com/office/drawing/2014/main" id="{FF65CEE9-44AE-1A62-AFF8-2A3A3A37897A}"/>
              </a:ext>
            </a:extLst>
          </p:cNvPr>
          <p:cNvSpPr/>
          <p:nvPr/>
        </p:nvSpPr>
        <p:spPr>
          <a:xfrm>
            <a:off x="3197716" y="3871931"/>
            <a:ext cx="847439" cy="499612"/>
          </a:xfrm>
          <a:prstGeom prst="roundRect">
            <a:avLst>
              <a:gd name="adj" fmla="val 17716"/>
            </a:avLst>
          </a:prstGeom>
          <a:solidFill>
            <a:srgbClr val="93B7C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e-AT" sz="1300" dirty="0">
                <a:latin typeface="Arial" panose="020B0604020202020204" pitchFamily="34" charset="0"/>
                <a:cs typeface="Arial" panose="020B0604020202020204" pitchFamily="34" charset="0"/>
              </a:rPr>
              <a:t>RA</a:t>
            </a:r>
          </a:p>
        </p:txBody>
      </p:sp>
      <p:sp>
        <p:nvSpPr>
          <p:cNvPr id="94" name="Abgerundetes Rechteck 93">
            <a:extLst>
              <a:ext uri="{FF2B5EF4-FFF2-40B4-BE49-F238E27FC236}">
                <a16:creationId xmlns:a16="http://schemas.microsoft.com/office/drawing/2014/main" id="{1EE3EC83-0E08-2C2C-9E72-4C03578EB582}"/>
              </a:ext>
            </a:extLst>
          </p:cNvPr>
          <p:cNvSpPr/>
          <p:nvPr/>
        </p:nvSpPr>
        <p:spPr>
          <a:xfrm>
            <a:off x="4152882" y="3864406"/>
            <a:ext cx="847439" cy="477877"/>
          </a:xfrm>
          <a:prstGeom prst="roundRect">
            <a:avLst>
              <a:gd name="adj" fmla="val 16948"/>
            </a:avLst>
          </a:prstGeom>
          <a:solidFill>
            <a:srgbClr val="93B7C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e-AT" sz="1300" dirty="0">
                <a:latin typeface="Arial" panose="020B0604020202020204" pitchFamily="34" charset="0"/>
                <a:cs typeface="Arial" panose="020B0604020202020204" pitchFamily="34" charset="0"/>
              </a:rPr>
              <a:t>PsA</a:t>
            </a:r>
          </a:p>
        </p:txBody>
      </p:sp>
      <p:sp>
        <p:nvSpPr>
          <p:cNvPr id="95" name="Abgerundetes Rechteck 7">
            <a:extLst>
              <a:ext uri="{FF2B5EF4-FFF2-40B4-BE49-F238E27FC236}">
                <a16:creationId xmlns:a16="http://schemas.microsoft.com/office/drawing/2014/main" id="{C58DA935-ED94-C06C-FC61-8A0F3D120C3F}"/>
              </a:ext>
            </a:extLst>
          </p:cNvPr>
          <p:cNvSpPr/>
          <p:nvPr/>
        </p:nvSpPr>
        <p:spPr>
          <a:xfrm>
            <a:off x="732234" y="4211327"/>
            <a:ext cx="6445401" cy="997357"/>
          </a:xfrm>
          <a:prstGeom prst="roundRect">
            <a:avLst>
              <a:gd name="adj" fmla="val 8897"/>
            </a:avLst>
          </a:prstGeom>
          <a:solidFill>
            <a:schemeClr val="bg1"/>
          </a:solidFill>
          <a:ln w="9525">
            <a:solidFill>
              <a:srgbClr val="2B7C9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endParaRPr lang="en-US" sz="1300" dirty="0">
              <a:solidFill>
                <a:srgbClr val="93B7C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6" name="Abgerundetes Rechteck 7">
            <a:extLst>
              <a:ext uri="{FF2B5EF4-FFF2-40B4-BE49-F238E27FC236}">
                <a16:creationId xmlns:a16="http://schemas.microsoft.com/office/drawing/2014/main" id="{9D133147-F47A-ADA5-B981-0ECEBD4AD933}"/>
              </a:ext>
            </a:extLst>
          </p:cNvPr>
          <p:cNvSpPr/>
          <p:nvPr/>
        </p:nvSpPr>
        <p:spPr>
          <a:xfrm>
            <a:off x="1175126" y="4330956"/>
            <a:ext cx="5865348" cy="342000"/>
          </a:xfrm>
          <a:prstGeom prst="roundRect">
            <a:avLst>
              <a:gd name="adj" fmla="val 13951"/>
            </a:avLst>
          </a:prstGeom>
          <a:solidFill>
            <a:srgbClr val="EEEEE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r>
              <a:rPr lang="de-AT" sz="1300" dirty="0">
                <a:solidFill>
                  <a:srgbClr val="2A7C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NSAR-Dauertherapie</a:t>
            </a:r>
          </a:p>
        </p:txBody>
      </p:sp>
      <p:sp>
        <p:nvSpPr>
          <p:cNvPr id="97" name="Abgerundetes Rechteck 96">
            <a:extLst>
              <a:ext uri="{FF2B5EF4-FFF2-40B4-BE49-F238E27FC236}">
                <a16:creationId xmlns:a16="http://schemas.microsoft.com/office/drawing/2014/main" id="{AC630760-DC0A-939A-BA60-18EF5351918F}"/>
              </a:ext>
            </a:extLst>
          </p:cNvPr>
          <p:cNvSpPr/>
          <p:nvPr/>
        </p:nvSpPr>
        <p:spPr>
          <a:xfrm>
            <a:off x="3197716" y="4360217"/>
            <a:ext cx="847439" cy="288000"/>
          </a:xfrm>
          <a:prstGeom prst="roundRect">
            <a:avLst>
              <a:gd name="adj" fmla="val 6065"/>
            </a:avLst>
          </a:prstGeom>
          <a:solidFill>
            <a:srgbClr val="C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8" name="Abgerundetes Rechteck 97">
            <a:extLst>
              <a:ext uri="{FF2B5EF4-FFF2-40B4-BE49-F238E27FC236}">
                <a16:creationId xmlns:a16="http://schemas.microsoft.com/office/drawing/2014/main" id="{E8FF02FF-294B-5286-FC78-8B9A967B12F6}"/>
              </a:ext>
            </a:extLst>
          </p:cNvPr>
          <p:cNvSpPr/>
          <p:nvPr/>
        </p:nvSpPr>
        <p:spPr>
          <a:xfrm>
            <a:off x="4152882" y="4360217"/>
            <a:ext cx="847439" cy="288000"/>
          </a:xfrm>
          <a:prstGeom prst="roundRect">
            <a:avLst>
              <a:gd name="adj" fmla="val 6065"/>
            </a:avLst>
          </a:prstGeom>
          <a:solidFill>
            <a:srgbClr val="C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9" name="Abgerundetes Rechteck 98">
            <a:extLst>
              <a:ext uri="{FF2B5EF4-FFF2-40B4-BE49-F238E27FC236}">
                <a16:creationId xmlns:a16="http://schemas.microsoft.com/office/drawing/2014/main" id="{23643E37-8233-42D2-3C81-4D05845A8921}"/>
              </a:ext>
            </a:extLst>
          </p:cNvPr>
          <p:cNvSpPr/>
          <p:nvPr/>
        </p:nvSpPr>
        <p:spPr>
          <a:xfrm>
            <a:off x="5108049" y="4360217"/>
            <a:ext cx="845367" cy="288000"/>
          </a:xfrm>
          <a:prstGeom prst="roundRect">
            <a:avLst>
              <a:gd name="adj" fmla="val 6065"/>
            </a:avLst>
          </a:prstGeom>
          <a:solidFill>
            <a:srgbClr val="FFC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0" name="Abgerundetes Rechteck 99">
            <a:extLst>
              <a:ext uri="{FF2B5EF4-FFF2-40B4-BE49-F238E27FC236}">
                <a16:creationId xmlns:a16="http://schemas.microsoft.com/office/drawing/2014/main" id="{515DDAAD-7B00-8685-C6FA-1A87CC6EF8DA}"/>
              </a:ext>
            </a:extLst>
          </p:cNvPr>
          <p:cNvSpPr/>
          <p:nvPr/>
        </p:nvSpPr>
        <p:spPr>
          <a:xfrm>
            <a:off x="6059071" y="4360216"/>
            <a:ext cx="845367" cy="288000"/>
          </a:xfrm>
          <a:prstGeom prst="roundRect">
            <a:avLst>
              <a:gd name="adj" fmla="val 6065"/>
            </a:avLst>
          </a:prstGeom>
          <a:solidFill>
            <a:srgbClr val="C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1" name="Abgerundetes Rechteck 7">
            <a:extLst>
              <a:ext uri="{FF2B5EF4-FFF2-40B4-BE49-F238E27FC236}">
                <a16:creationId xmlns:a16="http://schemas.microsoft.com/office/drawing/2014/main" id="{83E3E584-19AB-8C27-1ED6-E0F689EBFDEA}"/>
              </a:ext>
            </a:extLst>
          </p:cNvPr>
          <p:cNvSpPr/>
          <p:nvPr/>
        </p:nvSpPr>
        <p:spPr>
          <a:xfrm>
            <a:off x="1175126" y="4754432"/>
            <a:ext cx="5865348" cy="342000"/>
          </a:xfrm>
          <a:prstGeom prst="roundRect">
            <a:avLst>
              <a:gd name="adj" fmla="val 13951"/>
            </a:avLst>
          </a:prstGeom>
          <a:solidFill>
            <a:srgbClr val="EEEEE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r>
              <a:rPr lang="de-AT" sz="1300" dirty="0">
                <a:solidFill>
                  <a:srgbClr val="2A7C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Kortison-Dauertherapie</a:t>
            </a:r>
          </a:p>
        </p:txBody>
      </p:sp>
      <p:sp>
        <p:nvSpPr>
          <p:cNvPr id="102" name="Abgerundetes Rechteck 101">
            <a:extLst>
              <a:ext uri="{FF2B5EF4-FFF2-40B4-BE49-F238E27FC236}">
                <a16:creationId xmlns:a16="http://schemas.microsoft.com/office/drawing/2014/main" id="{C374EAD7-8633-E3A4-71FB-2596D27994C6}"/>
              </a:ext>
            </a:extLst>
          </p:cNvPr>
          <p:cNvSpPr/>
          <p:nvPr/>
        </p:nvSpPr>
        <p:spPr>
          <a:xfrm>
            <a:off x="3197716" y="4783693"/>
            <a:ext cx="847439" cy="288000"/>
          </a:xfrm>
          <a:prstGeom prst="roundRect">
            <a:avLst>
              <a:gd name="adj" fmla="val 6065"/>
            </a:avLst>
          </a:prstGeom>
          <a:solidFill>
            <a:srgbClr val="C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3" name="Abgerundetes Rechteck 102">
            <a:extLst>
              <a:ext uri="{FF2B5EF4-FFF2-40B4-BE49-F238E27FC236}">
                <a16:creationId xmlns:a16="http://schemas.microsoft.com/office/drawing/2014/main" id="{F617B79F-93BA-74A1-DA89-F12C48A65E16}"/>
              </a:ext>
            </a:extLst>
          </p:cNvPr>
          <p:cNvSpPr/>
          <p:nvPr/>
        </p:nvSpPr>
        <p:spPr>
          <a:xfrm>
            <a:off x="4152882" y="4783693"/>
            <a:ext cx="847439" cy="288000"/>
          </a:xfrm>
          <a:prstGeom prst="roundRect">
            <a:avLst>
              <a:gd name="adj" fmla="val 6065"/>
            </a:avLst>
          </a:prstGeom>
          <a:solidFill>
            <a:srgbClr val="C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" name="Abgerundetes Rechteck 103">
            <a:extLst>
              <a:ext uri="{FF2B5EF4-FFF2-40B4-BE49-F238E27FC236}">
                <a16:creationId xmlns:a16="http://schemas.microsoft.com/office/drawing/2014/main" id="{87D39CA2-05A7-B6FD-9917-9E3056630D49}"/>
              </a:ext>
            </a:extLst>
          </p:cNvPr>
          <p:cNvSpPr/>
          <p:nvPr/>
        </p:nvSpPr>
        <p:spPr>
          <a:xfrm>
            <a:off x="6059071" y="4783692"/>
            <a:ext cx="845367" cy="288000"/>
          </a:xfrm>
          <a:prstGeom prst="roundRect">
            <a:avLst>
              <a:gd name="adj" fmla="val 6065"/>
            </a:avLst>
          </a:prstGeom>
          <a:solidFill>
            <a:srgbClr val="C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5" name="Abgerundetes Rechteck 7">
            <a:extLst>
              <a:ext uri="{FF2B5EF4-FFF2-40B4-BE49-F238E27FC236}">
                <a16:creationId xmlns:a16="http://schemas.microsoft.com/office/drawing/2014/main" id="{8D2FE4DA-8AB9-1106-977B-1EECE6E2C310}"/>
              </a:ext>
            </a:extLst>
          </p:cNvPr>
          <p:cNvSpPr/>
          <p:nvPr/>
        </p:nvSpPr>
        <p:spPr>
          <a:xfrm>
            <a:off x="732233" y="5298820"/>
            <a:ext cx="6445401" cy="1913715"/>
          </a:xfrm>
          <a:prstGeom prst="roundRect">
            <a:avLst>
              <a:gd name="adj" fmla="val 4911"/>
            </a:avLst>
          </a:prstGeom>
          <a:solidFill>
            <a:schemeClr val="bg1"/>
          </a:solidFill>
          <a:ln w="9525">
            <a:solidFill>
              <a:srgbClr val="2B7C9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 anchorCtr="0"/>
          <a:lstStyle/>
          <a:p>
            <a:pPr algn="ctr"/>
            <a:r>
              <a:rPr lang="de-AT" sz="1300" dirty="0">
                <a:solidFill>
                  <a:srgbClr val="93B7C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csDMARDs</a:t>
            </a:r>
          </a:p>
        </p:txBody>
      </p:sp>
      <p:sp>
        <p:nvSpPr>
          <p:cNvPr id="106" name="Abgerundetes Rechteck 7">
            <a:extLst>
              <a:ext uri="{FF2B5EF4-FFF2-40B4-BE49-F238E27FC236}">
                <a16:creationId xmlns:a16="http://schemas.microsoft.com/office/drawing/2014/main" id="{C050D874-CD33-97F2-4815-E58605AB8481}"/>
              </a:ext>
            </a:extLst>
          </p:cNvPr>
          <p:cNvSpPr/>
          <p:nvPr/>
        </p:nvSpPr>
        <p:spPr>
          <a:xfrm>
            <a:off x="1175126" y="5447945"/>
            <a:ext cx="5865348" cy="342000"/>
          </a:xfrm>
          <a:prstGeom prst="roundRect">
            <a:avLst>
              <a:gd name="adj" fmla="val 13951"/>
            </a:avLst>
          </a:prstGeom>
          <a:solidFill>
            <a:srgbClr val="EEEEE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r>
              <a:rPr lang="de-AT" sz="1300" dirty="0">
                <a:solidFill>
                  <a:srgbClr val="2A7C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Methotrexat</a:t>
            </a:r>
          </a:p>
        </p:txBody>
      </p:sp>
      <p:sp>
        <p:nvSpPr>
          <p:cNvPr id="107" name="Abgerundetes Rechteck 106">
            <a:extLst>
              <a:ext uri="{FF2B5EF4-FFF2-40B4-BE49-F238E27FC236}">
                <a16:creationId xmlns:a16="http://schemas.microsoft.com/office/drawing/2014/main" id="{06472C41-9C0F-8D6B-B37D-C52677D4C152}"/>
              </a:ext>
            </a:extLst>
          </p:cNvPr>
          <p:cNvSpPr/>
          <p:nvPr/>
        </p:nvSpPr>
        <p:spPr>
          <a:xfrm>
            <a:off x="3197716" y="5477206"/>
            <a:ext cx="847439" cy="288000"/>
          </a:xfrm>
          <a:prstGeom prst="roundRect">
            <a:avLst>
              <a:gd name="adj" fmla="val 6065"/>
            </a:avLst>
          </a:prstGeom>
          <a:solidFill>
            <a:schemeClr val="accent6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8" name="Abgerundetes Rechteck 107">
            <a:extLst>
              <a:ext uri="{FF2B5EF4-FFF2-40B4-BE49-F238E27FC236}">
                <a16:creationId xmlns:a16="http://schemas.microsoft.com/office/drawing/2014/main" id="{3AAAE0BF-4B5D-8D86-E7AE-46F52779228E}"/>
              </a:ext>
            </a:extLst>
          </p:cNvPr>
          <p:cNvSpPr/>
          <p:nvPr/>
        </p:nvSpPr>
        <p:spPr>
          <a:xfrm>
            <a:off x="4152882" y="5477206"/>
            <a:ext cx="847439" cy="288000"/>
          </a:xfrm>
          <a:prstGeom prst="roundRect">
            <a:avLst>
              <a:gd name="adj" fmla="val 6065"/>
            </a:avLst>
          </a:prstGeom>
          <a:solidFill>
            <a:schemeClr val="accent6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9" name="Abgerundetes Rechteck 108">
            <a:extLst>
              <a:ext uri="{FF2B5EF4-FFF2-40B4-BE49-F238E27FC236}">
                <a16:creationId xmlns:a16="http://schemas.microsoft.com/office/drawing/2014/main" id="{E72DBAD7-39E1-2E7D-52E4-F1A4BB01830E}"/>
              </a:ext>
            </a:extLst>
          </p:cNvPr>
          <p:cNvSpPr/>
          <p:nvPr/>
        </p:nvSpPr>
        <p:spPr>
          <a:xfrm>
            <a:off x="6059071" y="5477205"/>
            <a:ext cx="845367" cy="288000"/>
          </a:xfrm>
          <a:prstGeom prst="roundRect">
            <a:avLst>
              <a:gd name="adj" fmla="val 6065"/>
            </a:avLst>
          </a:prstGeom>
          <a:solidFill>
            <a:schemeClr val="accent6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0" name="Abgerundetes Rechteck 7">
            <a:extLst>
              <a:ext uri="{FF2B5EF4-FFF2-40B4-BE49-F238E27FC236}">
                <a16:creationId xmlns:a16="http://schemas.microsoft.com/office/drawing/2014/main" id="{7C61B102-E231-2340-E6DF-659A9C814C14}"/>
              </a:ext>
            </a:extLst>
          </p:cNvPr>
          <p:cNvSpPr/>
          <p:nvPr/>
        </p:nvSpPr>
        <p:spPr>
          <a:xfrm>
            <a:off x="1175126" y="5871421"/>
            <a:ext cx="5865348" cy="342000"/>
          </a:xfrm>
          <a:prstGeom prst="roundRect">
            <a:avLst>
              <a:gd name="adj" fmla="val 13951"/>
            </a:avLst>
          </a:prstGeom>
          <a:solidFill>
            <a:srgbClr val="EEEEE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r>
              <a:rPr lang="de-AT" sz="1300" dirty="0">
                <a:solidFill>
                  <a:srgbClr val="2A7C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Sulfasalazin</a:t>
            </a:r>
          </a:p>
        </p:txBody>
      </p:sp>
      <p:sp>
        <p:nvSpPr>
          <p:cNvPr id="111" name="Abgerundetes Rechteck 110">
            <a:extLst>
              <a:ext uri="{FF2B5EF4-FFF2-40B4-BE49-F238E27FC236}">
                <a16:creationId xmlns:a16="http://schemas.microsoft.com/office/drawing/2014/main" id="{91365069-CBEC-750D-F2A8-C8DD24B48707}"/>
              </a:ext>
            </a:extLst>
          </p:cNvPr>
          <p:cNvSpPr/>
          <p:nvPr/>
        </p:nvSpPr>
        <p:spPr>
          <a:xfrm>
            <a:off x="3197716" y="5900682"/>
            <a:ext cx="847439" cy="288000"/>
          </a:xfrm>
          <a:prstGeom prst="roundRect">
            <a:avLst>
              <a:gd name="adj" fmla="val 6065"/>
            </a:avLst>
          </a:prstGeom>
          <a:solidFill>
            <a:srgbClr val="92D05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" name="Abgerundetes Rechteck 111">
            <a:extLst>
              <a:ext uri="{FF2B5EF4-FFF2-40B4-BE49-F238E27FC236}">
                <a16:creationId xmlns:a16="http://schemas.microsoft.com/office/drawing/2014/main" id="{1ECFD173-6E04-1534-983F-FC4EE4E1B2BD}"/>
              </a:ext>
            </a:extLst>
          </p:cNvPr>
          <p:cNvSpPr/>
          <p:nvPr/>
        </p:nvSpPr>
        <p:spPr>
          <a:xfrm>
            <a:off x="4152882" y="5900682"/>
            <a:ext cx="847439" cy="288000"/>
          </a:xfrm>
          <a:prstGeom prst="roundRect">
            <a:avLst>
              <a:gd name="adj" fmla="val 6065"/>
            </a:avLst>
          </a:prstGeom>
          <a:solidFill>
            <a:srgbClr val="92D05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" name="Abgerundetes Rechteck 112">
            <a:extLst>
              <a:ext uri="{FF2B5EF4-FFF2-40B4-BE49-F238E27FC236}">
                <a16:creationId xmlns:a16="http://schemas.microsoft.com/office/drawing/2014/main" id="{AD3A8AE7-3D85-DC8C-FB22-2A61D60FB495}"/>
              </a:ext>
            </a:extLst>
          </p:cNvPr>
          <p:cNvSpPr/>
          <p:nvPr/>
        </p:nvSpPr>
        <p:spPr>
          <a:xfrm>
            <a:off x="6059071" y="5900681"/>
            <a:ext cx="845367" cy="288000"/>
          </a:xfrm>
          <a:prstGeom prst="roundRect">
            <a:avLst>
              <a:gd name="adj" fmla="val 6065"/>
            </a:avLst>
          </a:prstGeom>
          <a:solidFill>
            <a:srgbClr val="92D05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4" name="Abgerundetes Rechteck 7">
            <a:extLst>
              <a:ext uri="{FF2B5EF4-FFF2-40B4-BE49-F238E27FC236}">
                <a16:creationId xmlns:a16="http://schemas.microsoft.com/office/drawing/2014/main" id="{E49D591B-03F6-7FFE-C410-471CFDCC6B4A}"/>
              </a:ext>
            </a:extLst>
          </p:cNvPr>
          <p:cNvSpPr/>
          <p:nvPr/>
        </p:nvSpPr>
        <p:spPr>
          <a:xfrm>
            <a:off x="1175126" y="6307996"/>
            <a:ext cx="5865348" cy="342000"/>
          </a:xfrm>
          <a:prstGeom prst="roundRect">
            <a:avLst>
              <a:gd name="adj" fmla="val 13951"/>
            </a:avLst>
          </a:prstGeom>
          <a:solidFill>
            <a:srgbClr val="EEEEE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r>
              <a:rPr lang="de-AT" sz="1300" dirty="0">
                <a:solidFill>
                  <a:srgbClr val="2A7C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Leflunomid</a:t>
            </a:r>
          </a:p>
        </p:txBody>
      </p:sp>
      <p:sp>
        <p:nvSpPr>
          <p:cNvPr id="115" name="Abgerundetes Rechteck 114">
            <a:extLst>
              <a:ext uri="{FF2B5EF4-FFF2-40B4-BE49-F238E27FC236}">
                <a16:creationId xmlns:a16="http://schemas.microsoft.com/office/drawing/2014/main" id="{775B9C1E-3C95-0BE3-D9C0-1F89B27DDD8B}"/>
              </a:ext>
            </a:extLst>
          </p:cNvPr>
          <p:cNvSpPr/>
          <p:nvPr/>
        </p:nvSpPr>
        <p:spPr>
          <a:xfrm>
            <a:off x="3197716" y="6337257"/>
            <a:ext cx="847439" cy="288000"/>
          </a:xfrm>
          <a:prstGeom prst="roundRect">
            <a:avLst>
              <a:gd name="adj" fmla="val 6065"/>
            </a:avLst>
          </a:prstGeom>
          <a:solidFill>
            <a:srgbClr val="FFC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6" name="Abgerundetes Rechteck 115">
            <a:extLst>
              <a:ext uri="{FF2B5EF4-FFF2-40B4-BE49-F238E27FC236}">
                <a16:creationId xmlns:a16="http://schemas.microsoft.com/office/drawing/2014/main" id="{6BA06CC7-B846-897D-3D98-A7EB0A2B9058}"/>
              </a:ext>
            </a:extLst>
          </p:cNvPr>
          <p:cNvSpPr/>
          <p:nvPr/>
        </p:nvSpPr>
        <p:spPr>
          <a:xfrm>
            <a:off x="4152882" y="6337257"/>
            <a:ext cx="847439" cy="288000"/>
          </a:xfrm>
          <a:prstGeom prst="roundRect">
            <a:avLst>
              <a:gd name="adj" fmla="val 6065"/>
            </a:avLst>
          </a:prstGeom>
          <a:solidFill>
            <a:srgbClr val="FFC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7" name="Abgerundetes Rechteck 116">
            <a:extLst>
              <a:ext uri="{FF2B5EF4-FFF2-40B4-BE49-F238E27FC236}">
                <a16:creationId xmlns:a16="http://schemas.microsoft.com/office/drawing/2014/main" id="{43C09717-C55A-5E21-9EB9-73E1EA746A02}"/>
              </a:ext>
            </a:extLst>
          </p:cNvPr>
          <p:cNvSpPr/>
          <p:nvPr/>
        </p:nvSpPr>
        <p:spPr>
          <a:xfrm>
            <a:off x="6059071" y="6337256"/>
            <a:ext cx="845367" cy="288000"/>
          </a:xfrm>
          <a:prstGeom prst="roundRect">
            <a:avLst>
              <a:gd name="adj" fmla="val 6065"/>
            </a:avLst>
          </a:prstGeom>
          <a:solidFill>
            <a:srgbClr val="FFC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8" name="Abgerundetes Rechteck 7">
            <a:extLst>
              <a:ext uri="{FF2B5EF4-FFF2-40B4-BE49-F238E27FC236}">
                <a16:creationId xmlns:a16="http://schemas.microsoft.com/office/drawing/2014/main" id="{25E96CB9-DB3E-2706-A84E-0AB7A8869AF5}"/>
              </a:ext>
            </a:extLst>
          </p:cNvPr>
          <p:cNvSpPr/>
          <p:nvPr/>
        </p:nvSpPr>
        <p:spPr>
          <a:xfrm>
            <a:off x="1175126" y="6744571"/>
            <a:ext cx="5865348" cy="342000"/>
          </a:xfrm>
          <a:prstGeom prst="roundRect">
            <a:avLst>
              <a:gd name="adj" fmla="val 13951"/>
            </a:avLst>
          </a:prstGeom>
          <a:solidFill>
            <a:srgbClr val="EEEEE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r>
              <a:rPr lang="de-AT" sz="1300" dirty="0">
                <a:solidFill>
                  <a:srgbClr val="2A7C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Hydroxychloroquin</a:t>
            </a:r>
          </a:p>
        </p:txBody>
      </p:sp>
      <p:sp>
        <p:nvSpPr>
          <p:cNvPr id="119" name="Abgerundetes Rechteck 118">
            <a:extLst>
              <a:ext uri="{FF2B5EF4-FFF2-40B4-BE49-F238E27FC236}">
                <a16:creationId xmlns:a16="http://schemas.microsoft.com/office/drawing/2014/main" id="{CCF4AFBF-46A4-E5FB-6AFB-5978250B5FC3}"/>
              </a:ext>
            </a:extLst>
          </p:cNvPr>
          <p:cNvSpPr/>
          <p:nvPr/>
        </p:nvSpPr>
        <p:spPr>
          <a:xfrm>
            <a:off x="3197716" y="6773832"/>
            <a:ext cx="847439" cy="288000"/>
          </a:xfrm>
          <a:prstGeom prst="roundRect">
            <a:avLst>
              <a:gd name="adj" fmla="val 6065"/>
            </a:avLst>
          </a:prstGeom>
          <a:solidFill>
            <a:schemeClr val="accent6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Abgerundetes Rechteck 7">
            <a:extLst>
              <a:ext uri="{FF2B5EF4-FFF2-40B4-BE49-F238E27FC236}">
                <a16:creationId xmlns:a16="http://schemas.microsoft.com/office/drawing/2014/main" id="{45FFFCE7-F492-4698-ECF1-1BCC3893FAA3}"/>
              </a:ext>
            </a:extLst>
          </p:cNvPr>
          <p:cNvSpPr/>
          <p:nvPr/>
        </p:nvSpPr>
        <p:spPr>
          <a:xfrm>
            <a:off x="732234" y="7317457"/>
            <a:ext cx="6445401" cy="3193380"/>
          </a:xfrm>
          <a:prstGeom prst="roundRect">
            <a:avLst>
              <a:gd name="adj" fmla="val 2421"/>
            </a:avLst>
          </a:prstGeom>
          <a:solidFill>
            <a:schemeClr val="bg1"/>
          </a:solidFill>
          <a:ln w="9525">
            <a:solidFill>
              <a:srgbClr val="2B7C9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 anchorCtr="0"/>
          <a:lstStyle/>
          <a:p>
            <a:pPr algn="ctr"/>
            <a:r>
              <a:rPr lang="de-AT" sz="1300" dirty="0">
                <a:solidFill>
                  <a:srgbClr val="93B7C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bDMARDs</a:t>
            </a:r>
          </a:p>
        </p:txBody>
      </p:sp>
      <p:sp>
        <p:nvSpPr>
          <p:cNvPr id="121" name="Abgerundetes Rechteck 7">
            <a:extLst>
              <a:ext uri="{FF2B5EF4-FFF2-40B4-BE49-F238E27FC236}">
                <a16:creationId xmlns:a16="http://schemas.microsoft.com/office/drawing/2014/main" id="{0358E3A8-334F-05FF-35BE-AB409A3A9FDF}"/>
              </a:ext>
            </a:extLst>
          </p:cNvPr>
          <p:cNvSpPr/>
          <p:nvPr/>
        </p:nvSpPr>
        <p:spPr>
          <a:xfrm>
            <a:off x="1175126" y="7446521"/>
            <a:ext cx="5865348" cy="342000"/>
          </a:xfrm>
          <a:prstGeom prst="roundRect">
            <a:avLst>
              <a:gd name="adj" fmla="val 13951"/>
            </a:avLst>
          </a:prstGeom>
          <a:solidFill>
            <a:srgbClr val="EEEEE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r>
              <a:rPr lang="de-AT" sz="1300" dirty="0">
                <a:solidFill>
                  <a:srgbClr val="2A7C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TNF𝛼-Inhibitoren</a:t>
            </a:r>
          </a:p>
        </p:txBody>
      </p:sp>
      <p:sp>
        <p:nvSpPr>
          <p:cNvPr id="122" name="Abgerundetes Rechteck 121">
            <a:extLst>
              <a:ext uri="{FF2B5EF4-FFF2-40B4-BE49-F238E27FC236}">
                <a16:creationId xmlns:a16="http://schemas.microsoft.com/office/drawing/2014/main" id="{94677BD7-AB31-0876-80FF-3F5B8FA07CC2}"/>
              </a:ext>
            </a:extLst>
          </p:cNvPr>
          <p:cNvSpPr/>
          <p:nvPr/>
        </p:nvSpPr>
        <p:spPr>
          <a:xfrm>
            <a:off x="3197716" y="7475782"/>
            <a:ext cx="847439" cy="288000"/>
          </a:xfrm>
          <a:prstGeom prst="roundRect">
            <a:avLst>
              <a:gd name="adj" fmla="val 6065"/>
            </a:avLst>
          </a:prstGeom>
          <a:solidFill>
            <a:schemeClr val="accent6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3" name="Abgerundetes Rechteck 122">
            <a:extLst>
              <a:ext uri="{FF2B5EF4-FFF2-40B4-BE49-F238E27FC236}">
                <a16:creationId xmlns:a16="http://schemas.microsoft.com/office/drawing/2014/main" id="{9BE092A0-CBC9-2C2A-6F23-4BD8D76F2D0F}"/>
              </a:ext>
            </a:extLst>
          </p:cNvPr>
          <p:cNvSpPr/>
          <p:nvPr/>
        </p:nvSpPr>
        <p:spPr>
          <a:xfrm>
            <a:off x="4152882" y="7475782"/>
            <a:ext cx="847439" cy="288000"/>
          </a:xfrm>
          <a:prstGeom prst="roundRect">
            <a:avLst>
              <a:gd name="adj" fmla="val 6065"/>
            </a:avLst>
          </a:prstGeom>
          <a:solidFill>
            <a:schemeClr val="accent6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4" name="Abgerundetes Rechteck 123">
            <a:extLst>
              <a:ext uri="{FF2B5EF4-FFF2-40B4-BE49-F238E27FC236}">
                <a16:creationId xmlns:a16="http://schemas.microsoft.com/office/drawing/2014/main" id="{2C337141-B04B-8F84-AB28-69D9D48FAF43}"/>
              </a:ext>
            </a:extLst>
          </p:cNvPr>
          <p:cNvSpPr/>
          <p:nvPr/>
        </p:nvSpPr>
        <p:spPr>
          <a:xfrm>
            <a:off x="6059071" y="7475781"/>
            <a:ext cx="845367" cy="288000"/>
          </a:xfrm>
          <a:prstGeom prst="roundRect">
            <a:avLst>
              <a:gd name="adj" fmla="val 6065"/>
            </a:avLst>
          </a:prstGeom>
          <a:solidFill>
            <a:schemeClr val="accent6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5" name="Abgerundetes Rechteck 7">
            <a:extLst>
              <a:ext uri="{FF2B5EF4-FFF2-40B4-BE49-F238E27FC236}">
                <a16:creationId xmlns:a16="http://schemas.microsoft.com/office/drawing/2014/main" id="{314229BE-07AF-CF47-9B13-12F57A4E0191}"/>
              </a:ext>
            </a:extLst>
          </p:cNvPr>
          <p:cNvSpPr/>
          <p:nvPr/>
        </p:nvSpPr>
        <p:spPr>
          <a:xfrm>
            <a:off x="1175126" y="7869997"/>
            <a:ext cx="5865348" cy="342000"/>
          </a:xfrm>
          <a:prstGeom prst="roundRect">
            <a:avLst>
              <a:gd name="adj" fmla="val 13951"/>
            </a:avLst>
          </a:prstGeom>
          <a:solidFill>
            <a:srgbClr val="EEEEE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r>
              <a:rPr lang="de-AT" sz="1300" dirty="0">
                <a:solidFill>
                  <a:srgbClr val="2A7C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Abatacept</a:t>
            </a:r>
          </a:p>
        </p:txBody>
      </p:sp>
      <p:sp>
        <p:nvSpPr>
          <p:cNvPr id="126" name="Abgerundetes Rechteck 125">
            <a:extLst>
              <a:ext uri="{FF2B5EF4-FFF2-40B4-BE49-F238E27FC236}">
                <a16:creationId xmlns:a16="http://schemas.microsoft.com/office/drawing/2014/main" id="{0016FB58-87EB-F1D0-6660-1857E5CD5C93}"/>
              </a:ext>
            </a:extLst>
          </p:cNvPr>
          <p:cNvSpPr/>
          <p:nvPr/>
        </p:nvSpPr>
        <p:spPr>
          <a:xfrm>
            <a:off x="3197716" y="7899258"/>
            <a:ext cx="847439" cy="288000"/>
          </a:xfrm>
          <a:prstGeom prst="roundRect">
            <a:avLst>
              <a:gd name="adj" fmla="val 6065"/>
            </a:avLst>
          </a:prstGeom>
          <a:solidFill>
            <a:srgbClr val="92D05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7" name="Abgerundetes Rechteck 126">
            <a:extLst>
              <a:ext uri="{FF2B5EF4-FFF2-40B4-BE49-F238E27FC236}">
                <a16:creationId xmlns:a16="http://schemas.microsoft.com/office/drawing/2014/main" id="{2ECD68E7-DF4C-72CB-E7A0-18B6B319092A}"/>
              </a:ext>
            </a:extLst>
          </p:cNvPr>
          <p:cNvSpPr/>
          <p:nvPr/>
        </p:nvSpPr>
        <p:spPr>
          <a:xfrm>
            <a:off x="4152882" y="7899258"/>
            <a:ext cx="847439" cy="288000"/>
          </a:xfrm>
          <a:prstGeom prst="roundRect">
            <a:avLst>
              <a:gd name="adj" fmla="val 6065"/>
            </a:avLst>
          </a:prstGeom>
          <a:solidFill>
            <a:srgbClr val="92D05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Abgerundetes Rechteck 7">
            <a:extLst>
              <a:ext uri="{FF2B5EF4-FFF2-40B4-BE49-F238E27FC236}">
                <a16:creationId xmlns:a16="http://schemas.microsoft.com/office/drawing/2014/main" id="{2A2AFAF2-4DAF-74AE-22A4-D9DBFA30F924}"/>
              </a:ext>
            </a:extLst>
          </p:cNvPr>
          <p:cNvSpPr/>
          <p:nvPr/>
        </p:nvSpPr>
        <p:spPr>
          <a:xfrm>
            <a:off x="1175126" y="8306572"/>
            <a:ext cx="5865348" cy="342000"/>
          </a:xfrm>
          <a:prstGeom prst="roundRect">
            <a:avLst>
              <a:gd name="adj" fmla="val 13951"/>
            </a:avLst>
          </a:prstGeom>
          <a:solidFill>
            <a:srgbClr val="EEEEE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r>
              <a:rPr lang="de-AT" sz="1300" dirty="0">
                <a:solidFill>
                  <a:srgbClr val="2A7C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Rituximab</a:t>
            </a:r>
          </a:p>
        </p:txBody>
      </p:sp>
      <p:sp>
        <p:nvSpPr>
          <p:cNvPr id="129" name="Abgerundetes Rechteck 128">
            <a:extLst>
              <a:ext uri="{FF2B5EF4-FFF2-40B4-BE49-F238E27FC236}">
                <a16:creationId xmlns:a16="http://schemas.microsoft.com/office/drawing/2014/main" id="{7F8D3EFD-9B8C-6118-AE5B-8EAEA52000E9}"/>
              </a:ext>
            </a:extLst>
          </p:cNvPr>
          <p:cNvSpPr/>
          <p:nvPr/>
        </p:nvSpPr>
        <p:spPr>
          <a:xfrm>
            <a:off x="3197716" y="8335833"/>
            <a:ext cx="847439" cy="288000"/>
          </a:xfrm>
          <a:prstGeom prst="roundRect">
            <a:avLst>
              <a:gd name="adj" fmla="val 6065"/>
            </a:avLst>
          </a:prstGeom>
          <a:solidFill>
            <a:srgbClr val="92D05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0" name="Abgerundetes Rechteck 7">
            <a:extLst>
              <a:ext uri="{FF2B5EF4-FFF2-40B4-BE49-F238E27FC236}">
                <a16:creationId xmlns:a16="http://schemas.microsoft.com/office/drawing/2014/main" id="{2D0960B3-832F-DB32-C4CA-77BB3A61034E}"/>
              </a:ext>
            </a:extLst>
          </p:cNvPr>
          <p:cNvSpPr/>
          <p:nvPr/>
        </p:nvSpPr>
        <p:spPr>
          <a:xfrm>
            <a:off x="1175126" y="8743147"/>
            <a:ext cx="5865348" cy="342000"/>
          </a:xfrm>
          <a:prstGeom prst="roundRect">
            <a:avLst>
              <a:gd name="adj" fmla="val 13951"/>
            </a:avLst>
          </a:prstGeom>
          <a:solidFill>
            <a:srgbClr val="EEEEE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r>
              <a:rPr lang="de-AT" sz="1300" dirty="0">
                <a:solidFill>
                  <a:srgbClr val="2A7C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IL-6-Antagonisten</a:t>
            </a:r>
          </a:p>
        </p:txBody>
      </p:sp>
      <p:sp>
        <p:nvSpPr>
          <p:cNvPr id="131" name="Abgerundetes Rechteck 130">
            <a:extLst>
              <a:ext uri="{FF2B5EF4-FFF2-40B4-BE49-F238E27FC236}">
                <a16:creationId xmlns:a16="http://schemas.microsoft.com/office/drawing/2014/main" id="{F2506A2A-9611-6F42-F4E9-C66D9005531E}"/>
              </a:ext>
            </a:extLst>
          </p:cNvPr>
          <p:cNvSpPr/>
          <p:nvPr/>
        </p:nvSpPr>
        <p:spPr>
          <a:xfrm>
            <a:off x="3197716" y="8772408"/>
            <a:ext cx="847439" cy="288000"/>
          </a:xfrm>
          <a:prstGeom prst="roundRect">
            <a:avLst>
              <a:gd name="adj" fmla="val 6065"/>
            </a:avLst>
          </a:prstGeom>
          <a:solidFill>
            <a:schemeClr val="accent6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2" name="Abgerundetes Rechteck 131">
            <a:extLst>
              <a:ext uri="{FF2B5EF4-FFF2-40B4-BE49-F238E27FC236}">
                <a16:creationId xmlns:a16="http://schemas.microsoft.com/office/drawing/2014/main" id="{C07E5563-AED9-5069-7F5A-A1AFFD9AA8FE}"/>
              </a:ext>
            </a:extLst>
          </p:cNvPr>
          <p:cNvSpPr/>
          <p:nvPr/>
        </p:nvSpPr>
        <p:spPr>
          <a:xfrm>
            <a:off x="5108049" y="7475782"/>
            <a:ext cx="845367" cy="288000"/>
          </a:xfrm>
          <a:prstGeom prst="roundRect">
            <a:avLst>
              <a:gd name="adj" fmla="val 6065"/>
            </a:avLst>
          </a:prstGeom>
          <a:solidFill>
            <a:schemeClr val="accent6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" name="Abgerundetes Rechteck 7">
            <a:extLst>
              <a:ext uri="{FF2B5EF4-FFF2-40B4-BE49-F238E27FC236}">
                <a16:creationId xmlns:a16="http://schemas.microsoft.com/office/drawing/2014/main" id="{FAC1C4E9-E039-4FFD-4F4A-D945B6FD31B5}"/>
              </a:ext>
            </a:extLst>
          </p:cNvPr>
          <p:cNvSpPr/>
          <p:nvPr/>
        </p:nvSpPr>
        <p:spPr>
          <a:xfrm>
            <a:off x="1175126" y="9172518"/>
            <a:ext cx="5865348" cy="342000"/>
          </a:xfrm>
          <a:prstGeom prst="roundRect">
            <a:avLst>
              <a:gd name="adj" fmla="val 13951"/>
            </a:avLst>
          </a:prstGeom>
          <a:solidFill>
            <a:srgbClr val="EEEEE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r>
              <a:rPr lang="de-AT" sz="1300" dirty="0">
                <a:solidFill>
                  <a:srgbClr val="2A7C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IL-1-Antagonisten</a:t>
            </a:r>
          </a:p>
        </p:txBody>
      </p:sp>
      <p:sp>
        <p:nvSpPr>
          <p:cNvPr id="134" name="Abgerundetes Rechteck 133">
            <a:extLst>
              <a:ext uri="{FF2B5EF4-FFF2-40B4-BE49-F238E27FC236}">
                <a16:creationId xmlns:a16="http://schemas.microsoft.com/office/drawing/2014/main" id="{FD2D1017-8557-8F30-548D-F52FC46FF0C6}"/>
              </a:ext>
            </a:extLst>
          </p:cNvPr>
          <p:cNvSpPr/>
          <p:nvPr/>
        </p:nvSpPr>
        <p:spPr>
          <a:xfrm>
            <a:off x="3197716" y="9201779"/>
            <a:ext cx="847439" cy="288000"/>
          </a:xfrm>
          <a:prstGeom prst="roundRect">
            <a:avLst>
              <a:gd name="adj" fmla="val 6065"/>
            </a:avLst>
          </a:prstGeom>
          <a:solidFill>
            <a:schemeClr val="accent6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Abgerundetes Rechteck 7">
            <a:extLst>
              <a:ext uri="{FF2B5EF4-FFF2-40B4-BE49-F238E27FC236}">
                <a16:creationId xmlns:a16="http://schemas.microsoft.com/office/drawing/2014/main" id="{662ED0B9-809E-1983-5CCB-61457676D95C}"/>
              </a:ext>
            </a:extLst>
          </p:cNvPr>
          <p:cNvSpPr/>
          <p:nvPr/>
        </p:nvSpPr>
        <p:spPr>
          <a:xfrm>
            <a:off x="1175126" y="9601889"/>
            <a:ext cx="5865348" cy="342000"/>
          </a:xfrm>
          <a:prstGeom prst="roundRect">
            <a:avLst>
              <a:gd name="adj" fmla="val 13951"/>
            </a:avLst>
          </a:prstGeom>
          <a:solidFill>
            <a:srgbClr val="EEEEE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r>
              <a:rPr lang="de-AT" sz="1300" dirty="0">
                <a:solidFill>
                  <a:srgbClr val="2A7C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IL-(12/)23-Inhibitoren</a:t>
            </a:r>
          </a:p>
        </p:txBody>
      </p:sp>
      <p:sp>
        <p:nvSpPr>
          <p:cNvPr id="136" name="Abgerundetes Rechteck 135">
            <a:extLst>
              <a:ext uri="{FF2B5EF4-FFF2-40B4-BE49-F238E27FC236}">
                <a16:creationId xmlns:a16="http://schemas.microsoft.com/office/drawing/2014/main" id="{3F5A981B-3C4B-18B5-8CBE-9649F799B775}"/>
              </a:ext>
            </a:extLst>
          </p:cNvPr>
          <p:cNvSpPr/>
          <p:nvPr/>
        </p:nvSpPr>
        <p:spPr>
          <a:xfrm>
            <a:off x="4152882" y="9628889"/>
            <a:ext cx="847439" cy="288000"/>
          </a:xfrm>
          <a:prstGeom prst="roundRect">
            <a:avLst>
              <a:gd name="adj" fmla="val 6065"/>
            </a:avLst>
          </a:prstGeom>
          <a:solidFill>
            <a:srgbClr val="92D05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7" name="Abgerundetes Rechteck 7">
            <a:extLst>
              <a:ext uri="{FF2B5EF4-FFF2-40B4-BE49-F238E27FC236}">
                <a16:creationId xmlns:a16="http://schemas.microsoft.com/office/drawing/2014/main" id="{B25DEDC4-144E-696A-D62A-9030C4D67F80}"/>
              </a:ext>
            </a:extLst>
          </p:cNvPr>
          <p:cNvSpPr/>
          <p:nvPr/>
        </p:nvSpPr>
        <p:spPr>
          <a:xfrm>
            <a:off x="1175126" y="10031481"/>
            <a:ext cx="5865348" cy="342000"/>
          </a:xfrm>
          <a:prstGeom prst="roundRect">
            <a:avLst>
              <a:gd name="adj" fmla="val 13951"/>
            </a:avLst>
          </a:prstGeom>
          <a:solidFill>
            <a:srgbClr val="EEEEE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r>
              <a:rPr lang="de-AT" sz="1300" dirty="0">
                <a:solidFill>
                  <a:srgbClr val="2A7C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IL-17-Inhibitoren</a:t>
            </a:r>
          </a:p>
        </p:txBody>
      </p:sp>
      <p:sp>
        <p:nvSpPr>
          <p:cNvPr id="138" name="Abgerundetes Rechteck 137">
            <a:extLst>
              <a:ext uri="{FF2B5EF4-FFF2-40B4-BE49-F238E27FC236}">
                <a16:creationId xmlns:a16="http://schemas.microsoft.com/office/drawing/2014/main" id="{6811BC7E-A972-9FAC-0076-6F2BEA18A415}"/>
              </a:ext>
            </a:extLst>
          </p:cNvPr>
          <p:cNvSpPr/>
          <p:nvPr/>
        </p:nvSpPr>
        <p:spPr>
          <a:xfrm>
            <a:off x="4152882" y="10060742"/>
            <a:ext cx="847439" cy="288000"/>
          </a:xfrm>
          <a:prstGeom prst="roundRect">
            <a:avLst>
              <a:gd name="adj" fmla="val 6065"/>
            </a:avLst>
          </a:prstGeom>
          <a:solidFill>
            <a:srgbClr val="92D05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9" name="Abgerundetes Rechteck 138">
            <a:extLst>
              <a:ext uri="{FF2B5EF4-FFF2-40B4-BE49-F238E27FC236}">
                <a16:creationId xmlns:a16="http://schemas.microsoft.com/office/drawing/2014/main" id="{D9C2A65F-034E-B4BC-964D-8941DABEA928}"/>
              </a:ext>
            </a:extLst>
          </p:cNvPr>
          <p:cNvSpPr/>
          <p:nvPr/>
        </p:nvSpPr>
        <p:spPr>
          <a:xfrm>
            <a:off x="6059071" y="10060741"/>
            <a:ext cx="845367" cy="288000"/>
          </a:xfrm>
          <a:prstGeom prst="roundRect">
            <a:avLst>
              <a:gd name="adj" fmla="val 6065"/>
            </a:avLst>
          </a:prstGeom>
          <a:solidFill>
            <a:srgbClr val="92D05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0" name="Abgerundetes Rechteck 139">
            <a:extLst>
              <a:ext uri="{FF2B5EF4-FFF2-40B4-BE49-F238E27FC236}">
                <a16:creationId xmlns:a16="http://schemas.microsoft.com/office/drawing/2014/main" id="{A31F7C78-F6F2-7C6A-BCAB-D7C51472EFA7}"/>
              </a:ext>
            </a:extLst>
          </p:cNvPr>
          <p:cNvSpPr/>
          <p:nvPr/>
        </p:nvSpPr>
        <p:spPr>
          <a:xfrm>
            <a:off x="5108049" y="10060742"/>
            <a:ext cx="845367" cy="288000"/>
          </a:xfrm>
          <a:prstGeom prst="roundRect">
            <a:avLst>
              <a:gd name="adj" fmla="val 6065"/>
            </a:avLst>
          </a:prstGeom>
          <a:solidFill>
            <a:srgbClr val="92D05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" name="Abgerundetes Rechteck 7">
            <a:extLst>
              <a:ext uri="{FF2B5EF4-FFF2-40B4-BE49-F238E27FC236}">
                <a16:creationId xmlns:a16="http://schemas.microsoft.com/office/drawing/2014/main" id="{DA616A8D-D86D-EECC-BE51-8228ED0B7D0F}"/>
              </a:ext>
            </a:extLst>
          </p:cNvPr>
          <p:cNvSpPr/>
          <p:nvPr/>
        </p:nvSpPr>
        <p:spPr>
          <a:xfrm>
            <a:off x="732233" y="10575636"/>
            <a:ext cx="6445401" cy="1050766"/>
          </a:xfrm>
          <a:prstGeom prst="roundRect">
            <a:avLst>
              <a:gd name="adj" fmla="val 7026"/>
            </a:avLst>
          </a:prstGeom>
          <a:solidFill>
            <a:schemeClr val="bg1"/>
          </a:solidFill>
          <a:ln w="9525">
            <a:solidFill>
              <a:srgbClr val="2B7C9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 anchorCtr="0"/>
          <a:lstStyle/>
          <a:p>
            <a:pPr algn="ctr"/>
            <a:r>
              <a:rPr lang="de-AT" sz="1300" dirty="0">
                <a:solidFill>
                  <a:srgbClr val="93B7C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tsDMARDs</a:t>
            </a:r>
          </a:p>
        </p:txBody>
      </p:sp>
      <p:sp>
        <p:nvSpPr>
          <p:cNvPr id="142" name="Abgerundetes Rechteck 7">
            <a:extLst>
              <a:ext uri="{FF2B5EF4-FFF2-40B4-BE49-F238E27FC236}">
                <a16:creationId xmlns:a16="http://schemas.microsoft.com/office/drawing/2014/main" id="{558D86A8-1301-1A72-98A4-1ECDB4FD7E15}"/>
              </a:ext>
            </a:extLst>
          </p:cNvPr>
          <p:cNvSpPr/>
          <p:nvPr/>
        </p:nvSpPr>
        <p:spPr>
          <a:xfrm>
            <a:off x="1175126" y="10724762"/>
            <a:ext cx="5865348" cy="342000"/>
          </a:xfrm>
          <a:prstGeom prst="roundRect">
            <a:avLst>
              <a:gd name="adj" fmla="val 13951"/>
            </a:avLst>
          </a:prstGeom>
          <a:solidFill>
            <a:srgbClr val="EEEEE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r>
              <a:rPr lang="de-AT" sz="1300" dirty="0">
                <a:solidFill>
                  <a:srgbClr val="2A7C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JAK-Inhibitoren</a:t>
            </a:r>
          </a:p>
        </p:txBody>
      </p:sp>
      <p:sp>
        <p:nvSpPr>
          <p:cNvPr id="143" name="Abgerundetes Rechteck 142">
            <a:extLst>
              <a:ext uri="{FF2B5EF4-FFF2-40B4-BE49-F238E27FC236}">
                <a16:creationId xmlns:a16="http://schemas.microsoft.com/office/drawing/2014/main" id="{08B77F11-034D-9C0C-3298-97CE61605E7F}"/>
              </a:ext>
            </a:extLst>
          </p:cNvPr>
          <p:cNvSpPr/>
          <p:nvPr/>
        </p:nvSpPr>
        <p:spPr>
          <a:xfrm>
            <a:off x="3197716" y="10754023"/>
            <a:ext cx="847439" cy="288000"/>
          </a:xfrm>
          <a:prstGeom prst="roundRect">
            <a:avLst>
              <a:gd name="adj" fmla="val 6065"/>
            </a:avLst>
          </a:prstGeom>
          <a:solidFill>
            <a:srgbClr val="92D05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4" name="Abgerundetes Rechteck 143">
            <a:extLst>
              <a:ext uri="{FF2B5EF4-FFF2-40B4-BE49-F238E27FC236}">
                <a16:creationId xmlns:a16="http://schemas.microsoft.com/office/drawing/2014/main" id="{02532417-DCD3-0784-AA97-3FCD45340A92}"/>
              </a:ext>
            </a:extLst>
          </p:cNvPr>
          <p:cNvSpPr/>
          <p:nvPr/>
        </p:nvSpPr>
        <p:spPr>
          <a:xfrm>
            <a:off x="4152882" y="10754023"/>
            <a:ext cx="847439" cy="288000"/>
          </a:xfrm>
          <a:prstGeom prst="roundRect">
            <a:avLst>
              <a:gd name="adj" fmla="val 6065"/>
            </a:avLst>
          </a:prstGeom>
          <a:solidFill>
            <a:srgbClr val="92D05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5" name="Abgerundetes Rechteck 144">
            <a:extLst>
              <a:ext uri="{FF2B5EF4-FFF2-40B4-BE49-F238E27FC236}">
                <a16:creationId xmlns:a16="http://schemas.microsoft.com/office/drawing/2014/main" id="{B9A4BB62-711A-EB98-19EE-FD3EC91C259B}"/>
              </a:ext>
            </a:extLst>
          </p:cNvPr>
          <p:cNvSpPr/>
          <p:nvPr/>
        </p:nvSpPr>
        <p:spPr>
          <a:xfrm>
            <a:off x="6059071" y="10754022"/>
            <a:ext cx="845367" cy="288000"/>
          </a:xfrm>
          <a:prstGeom prst="roundRect">
            <a:avLst>
              <a:gd name="adj" fmla="val 6065"/>
            </a:avLst>
          </a:prstGeom>
          <a:solidFill>
            <a:srgbClr val="92D05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6" name="Abgerundetes Rechteck 7">
            <a:extLst>
              <a:ext uri="{FF2B5EF4-FFF2-40B4-BE49-F238E27FC236}">
                <a16:creationId xmlns:a16="http://schemas.microsoft.com/office/drawing/2014/main" id="{C9C32F7D-6C88-D75F-FD1D-F4D31BC02B84}"/>
              </a:ext>
            </a:extLst>
          </p:cNvPr>
          <p:cNvSpPr/>
          <p:nvPr/>
        </p:nvSpPr>
        <p:spPr>
          <a:xfrm>
            <a:off x="1175126" y="11148238"/>
            <a:ext cx="5865348" cy="342000"/>
          </a:xfrm>
          <a:prstGeom prst="roundRect">
            <a:avLst>
              <a:gd name="adj" fmla="val 13951"/>
            </a:avLst>
          </a:prstGeom>
          <a:solidFill>
            <a:srgbClr val="EEEEE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r>
              <a:rPr lang="de-AT" sz="1300" dirty="0">
                <a:solidFill>
                  <a:srgbClr val="2A7C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PDE-4-Hemmer</a:t>
            </a:r>
          </a:p>
        </p:txBody>
      </p:sp>
      <p:sp>
        <p:nvSpPr>
          <p:cNvPr id="147" name="Abgerundetes Rechteck 146">
            <a:extLst>
              <a:ext uri="{FF2B5EF4-FFF2-40B4-BE49-F238E27FC236}">
                <a16:creationId xmlns:a16="http://schemas.microsoft.com/office/drawing/2014/main" id="{16B3D0C4-E6FA-A4EC-3ED2-77D0E6201CF9}"/>
              </a:ext>
            </a:extLst>
          </p:cNvPr>
          <p:cNvSpPr/>
          <p:nvPr/>
        </p:nvSpPr>
        <p:spPr>
          <a:xfrm>
            <a:off x="4152882" y="11177499"/>
            <a:ext cx="847439" cy="288000"/>
          </a:xfrm>
          <a:prstGeom prst="roundRect">
            <a:avLst>
              <a:gd name="adj" fmla="val 6065"/>
            </a:avLst>
          </a:prstGeom>
          <a:solidFill>
            <a:srgbClr val="92D05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8" name="Abgerundetes Rechteck 147">
            <a:extLst>
              <a:ext uri="{FF2B5EF4-FFF2-40B4-BE49-F238E27FC236}">
                <a16:creationId xmlns:a16="http://schemas.microsoft.com/office/drawing/2014/main" id="{936CB38E-9C4B-E102-31A7-6BC8E987EA79}"/>
              </a:ext>
            </a:extLst>
          </p:cNvPr>
          <p:cNvSpPr/>
          <p:nvPr/>
        </p:nvSpPr>
        <p:spPr>
          <a:xfrm>
            <a:off x="5107013" y="10759580"/>
            <a:ext cx="845367" cy="288000"/>
          </a:xfrm>
          <a:prstGeom prst="roundRect">
            <a:avLst>
              <a:gd name="adj" fmla="val 6065"/>
            </a:avLst>
          </a:prstGeom>
          <a:solidFill>
            <a:srgbClr val="92D05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1" name="Eingebuchteter Richtungspfeil 150">
            <a:extLst>
              <a:ext uri="{FF2B5EF4-FFF2-40B4-BE49-F238E27FC236}">
                <a16:creationId xmlns:a16="http://schemas.microsoft.com/office/drawing/2014/main" id="{3F34225C-F4BF-FF04-32F3-91BA7A6327DB}"/>
              </a:ext>
            </a:extLst>
          </p:cNvPr>
          <p:cNvSpPr/>
          <p:nvPr/>
        </p:nvSpPr>
        <p:spPr>
          <a:xfrm>
            <a:off x="510201" y="362312"/>
            <a:ext cx="7459200" cy="1063256"/>
          </a:xfrm>
          <a:prstGeom prst="chevron">
            <a:avLst/>
          </a:prstGeom>
          <a:solidFill>
            <a:srgbClr val="33658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 1: Erstdiagnose </a:t>
            </a:r>
          </a:p>
          <a:p>
            <a:pPr algn="ctr"/>
            <a:r>
              <a:rPr lang="de-DE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 / PsA / axSpA / pSpA</a:t>
            </a:r>
          </a:p>
        </p:txBody>
      </p:sp>
      <p:sp>
        <p:nvSpPr>
          <p:cNvPr id="159" name="Rechteck 158">
            <a:extLst>
              <a:ext uri="{FF2B5EF4-FFF2-40B4-BE49-F238E27FC236}">
                <a16:creationId xmlns:a16="http://schemas.microsoft.com/office/drawing/2014/main" id="{9EEE10BF-07B0-09BE-2493-6FD7E7FC0E96}"/>
              </a:ext>
            </a:extLst>
          </p:cNvPr>
          <p:cNvSpPr/>
          <p:nvPr/>
        </p:nvSpPr>
        <p:spPr>
          <a:xfrm>
            <a:off x="7551568" y="1402047"/>
            <a:ext cx="6951581" cy="10468210"/>
          </a:xfrm>
          <a:prstGeom prst="rect">
            <a:avLst/>
          </a:prstGeom>
          <a:solidFill>
            <a:srgbClr val="93B7C5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180000" rtlCol="0" anchor="t"/>
          <a:lstStyle/>
          <a:p>
            <a:r>
              <a:rPr lang="de-DE" sz="2400" dirty="0">
                <a:solidFill>
                  <a:srgbClr val="2B7C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CVD-Screening nach Workflow</a:t>
            </a:r>
          </a:p>
        </p:txBody>
      </p:sp>
      <p:sp>
        <p:nvSpPr>
          <p:cNvPr id="160" name="Eingebuchteter Richtungspfeil 159">
            <a:extLst>
              <a:ext uri="{FF2B5EF4-FFF2-40B4-BE49-F238E27FC236}">
                <a16:creationId xmlns:a16="http://schemas.microsoft.com/office/drawing/2014/main" id="{6454EDD3-FCC5-C193-377D-C58031124F79}"/>
              </a:ext>
            </a:extLst>
          </p:cNvPr>
          <p:cNvSpPr/>
          <p:nvPr/>
        </p:nvSpPr>
        <p:spPr>
          <a:xfrm>
            <a:off x="7551567" y="362312"/>
            <a:ext cx="7479494" cy="1063256"/>
          </a:xfrm>
          <a:prstGeom prst="chevron">
            <a:avLst/>
          </a:prstGeom>
          <a:solidFill>
            <a:srgbClr val="336580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 2: niedrige Krankheitsaktivität </a:t>
            </a:r>
          </a:p>
          <a:p>
            <a:pPr algn="ctr"/>
            <a:r>
              <a:rPr lang="de-DE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oder Remission</a:t>
            </a:r>
          </a:p>
        </p:txBody>
      </p:sp>
      <p:sp>
        <p:nvSpPr>
          <p:cNvPr id="161" name="Abgerundetes Rechteck 7">
            <a:extLst>
              <a:ext uri="{FF2B5EF4-FFF2-40B4-BE49-F238E27FC236}">
                <a16:creationId xmlns:a16="http://schemas.microsoft.com/office/drawing/2014/main" id="{C532CC11-45E1-0410-1AC4-DE0F363D9360}"/>
              </a:ext>
            </a:extLst>
          </p:cNvPr>
          <p:cNvSpPr/>
          <p:nvPr/>
        </p:nvSpPr>
        <p:spPr>
          <a:xfrm>
            <a:off x="7812070" y="2170215"/>
            <a:ext cx="6401992" cy="2741468"/>
          </a:xfrm>
          <a:prstGeom prst="roundRect">
            <a:avLst>
              <a:gd name="adj" fmla="val 4880"/>
            </a:avLst>
          </a:prstGeom>
          <a:solidFill>
            <a:schemeClr val="bg1"/>
          </a:solidFill>
          <a:ln w="9525">
            <a:solidFill>
              <a:srgbClr val="2B7C9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t" anchorCtr="0"/>
          <a:lstStyle/>
          <a:p>
            <a:r>
              <a:rPr lang="de-AT" sz="2400" dirty="0">
                <a:solidFill>
                  <a:srgbClr val="3365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Übergeordnete Prinzipien</a:t>
            </a:r>
          </a:p>
        </p:txBody>
      </p:sp>
      <p:sp>
        <p:nvSpPr>
          <p:cNvPr id="162" name="Content Placeholder 2">
            <a:extLst>
              <a:ext uri="{FF2B5EF4-FFF2-40B4-BE49-F238E27FC236}">
                <a16:creationId xmlns:a16="http://schemas.microsoft.com/office/drawing/2014/main" id="{41911E34-4E91-C49E-76D6-5216FAC0FDEF}"/>
              </a:ext>
            </a:extLst>
          </p:cNvPr>
          <p:cNvSpPr txBox="1">
            <a:spLocks/>
          </p:cNvSpPr>
          <p:nvPr/>
        </p:nvSpPr>
        <p:spPr>
          <a:xfrm>
            <a:off x="7812071" y="2757936"/>
            <a:ext cx="6259752" cy="20615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20675" lvl="1" indent="-231775">
              <a:lnSpc>
                <a:spcPct val="100000"/>
              </a:lnSpc>
              <a:spcBef>
                <a:spcPts val="0"/>
              </a:spcBef>
              <a:spcAft>
                <a:spcPts val="1400"/>
              </a:spcAft>
            </a:pPr>
            <a:r>
              <a:rPr lang="de-AT" sz="2000" dirty="0">
                <a:solidFill>
                  <a:srgbClr val="578094"/>
                </a:solidFill>
                <a:latin typeface="Arial Regular"/>
                <a:ea typeface="Helvetica Neue Light" panose="02000503000000020004" pitchFamily="2" charset="0"/>
                <a:cs typeface="Helvetica Neue Light" panose="02000503000000020004" pitchFamily="2" charset="0"/>
              </a:rPr>
              <a:t>Ausschluss Lipidparadox</a:t>
            </a:r>
          </a:p>
          <a:p>
            <a:pPr marL="320675" lvl="1" indent="-231775">
              <a:lnSpc>
                <a:spcPct val="100000"/>
              </a:lnSpc>
              <a:spcBef>
                <a:spcPts val="0"/>
              </a:spcBef>
              <a:spcAft>
                <a:spcPts val="1400"/>
              </a:spcAft>
            </a:pPr>
            <a:r>
              <a:rPr lang="de-AT" sz="2000" dirty="0">
                <a:solidFill>
                  <a:srgbClr val="578094"/>
                </a:solidFill>
                <a:latin typeface="Arial Regular"/>
                <a:ea typeface="Helvetica Neue Light" panose="02000503000000020004" pitchFamily="2" charset="0"/>
                <a:cs typeface="Helvetica Neue Light" panose="02000503000000020004" pitchFamily="2" charset="0"/>
              </a:rPr>
              <a:t>Vermeiden von Polypharmazie und Arzneimittelinteraktionen</a:t>
            </a:r>
          </a:p>
          <a:p>
            <a:pPr marL="320675" lvl="1" indent="-231775">
              <a:lnSpc>
                <a:spcPct val="100000"/>
              </a:lnSpc>
              <a:spcBef>
                <a:spcPts val="0"/>
              </a:spcBef>
              <a:spcAft>
                <a:spcPts val="1400"/>
              </a:spcAft>
            </a:pPr>
            <a:r>
              <a:rPr lang="de-AT" sz="2000" dirty="0">
                <a:solidFill>
                  <a:srgbClr val="578094"/>
                </a:solidFill>
                <a:latin typeface="Arial Regular"/>
                <a:ea typeface="Helvetica Neue Light" panose="02000503000000020004" pitchFamily="2" charset="0"/>
                <a:cs typeface="Helvetica Neue Light" panose="02000503000000020004" pitchFamily="2" charset="0"/>
              </a:rPr>
              <a:t>Regelmäßig kardiale Anamnese </a:t>
            </a:r>
            <a:br>
              <a:rPr lang="de-AT" sz="2000" dirty="0">
                <a:solidFill>
                  <a:srgbClr val="578094"/>
                </a:solidFill>
                <a:latin typeface="Arial Regular"/>
                <a:ea typeface="Helvetica Neue Light" panose="02000503000000020004" pitchFamily="2" charset="0"/>
                <a:cs typeface="Helvetica Neue Light" panose="02000503000000020004" pitchFamily="2" charset="0"/>
              </a:rPr>
            </a:br>
            <a:r>
              <a:rPr lang="de-AT" sz="1600" dirty="0">
                <a:solidFill>
                  <a:srgbClr val="578094"/>
                </a:solidFill>
                <a:latin typeface="Arial Regular"/>
                <a:ea typeface="Helvetica Neue Light" panose="02000503000000020004" pitchFamily="2" charset="0"/>
                <a:cs typeface="Helvetica Neue Light" panose="02000503000000020004" pitchFamily="2" charset="0"/>
              </a:rPr>
              <a:t>(Angina pectoris, Dyspnoe, Palpitationen, Synkopen etc.)</a:t>
            </a:r>
          </a:p>
        </p:txBody>
      </p:sp>
      <p:sp>
        <p:nvSpPr>
          <p:cNvPr id="163" name="Abgerundetes Rechteck 7">
            <a:extLst>
              <a:ext uri="{FF2B5EF4-FFF2-40B4-BE49-F238E27FC236}">
                <a16:creationId xmlns:a16="http://schemas.microsoft.com/office/drawing/2014/main" id="{8824C34B-1647-C911-2A87-2C7DF2C272E3}"/>
              </a:ext>
            </a:extLst>
          </p:cNvPr>
          <p:cNvSpPr/>
          <p:nvPr/>
        </p:nvSpPr>
        <p:spPr>
          <a:xfrm>
            <a:off x="7812073" y="5208948"/>
            <a:ext cx="6401991" cy="6520671"/>
          </a:xfrm>
          <a:prstGeom prst="roundRect">
            <a:avLst>
              <a:gd name="adj" fmla="val 2054"/>
            </a:avLst>
          </a:prstGeom>
          <a:solidFill>
            <a:schemeClr val="bg1"/>
          </a:solidFill>
          <a:ln w="9525">
            <a:solidFill>
              <a:srgbClr val="2B7C9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t" anchorCtr="0"/>
          <a:lstStyle/>
          <a:p>
            <a:r>
              <a:rPr lang="de-AT" sz="2400" dirty="0">
                <a:solidFill>
                  <a:srgbClr val="3365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CVD-Screening</a:t>
            </a:r>
          </a:p>
        </p:txBody>
      </p:sp>
      <p:sp>
        <p:nvSpPr>
          <p:cNvPr id="164" name="Content Placeholder 2">
            <a:extLst>
              <a:ext uri="{FF2B5EF4-FFF2-40B4-BE49-F238E27FC236}">
                <a16:creationId xmlns:a16="http://schemas.microsoft.com/office/drawing/2014/main" id="{40AA7B2B-E994-7C41-58BA-C010485627D9}"/>
              </a:ext>
            </a:extLst>
          </p:cNvPr>
          <p:cNvSpPr txBox="1">
            <a:spLocks/>
          </p:cNvSpPr>
          <p:nvPr/>
        </p:nvSpPr>
        <p:spPr>
          <a:xfrm>
            <a:off x="7812070" y="5768984"/>
            <a:ext cx="6401991" cy="16982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20675" lvl="1" indent="-231775">
              <a:lnSpc>
                <a:spcPct val="100000"/>
              </a:lnSpc>
              <a:spcBef>
                <a:spcPts val="0"/>
              </a:spcBef>
              <a:spcAft>
                <a:spcPts val="1400"/>
              </a:spcAft>
            </a:pPr>
            <a:r>
              <a:rPr lang="de-AT" sz="2000" dirty="0">
                <a:solidFill>
                  <a:srgbClr val="578094"/>
                </a:solidFill>
                <a:latin typeface="Arial Regular"/>
                <a:ea typeface="Helvetica Neue Light" panose="02000503000000020004" pitchFamily="2" charset="0"/>
                <a:cs typeface="Helvetica Neue Light" panose="02000503000000020004" pitchFamily="2" charset="0"/>
              </a:rPr>
              <a:t>ab dem 40. Lebensjahr</a:t>
            </a:r>
          </a:p>
          <a:p>
            <a:pPr marL="320675" lvl="1" indent="-231775">
              <a:lnSpc>
                <a:spcPct val="100000"/>
              </a:lnSpc>
              <a:spcBef>
                <a:spcPts val="0"/>
              </a:spcBef>
              <a:spcAft>
                <a:spcPts val="1400"/>
              </a:spcAft>
            </a:pPr>
            <a:r>
              <a:rPr lang="de-AT" sz="2000" dirty="0">
                <a:solidFill>
                  <a:srgbClr val="578094"/>
                </a:solidFill>
                <a:latin typeface="Arial Regular"/>
                <a:ea typeface="Helvetica Neue Light" panose="02000503000000020004" pitchFamily="2" charset="0"/>
                <a:cs typeface="Helvetica Neue Light" panose="02000503000000020004" pitchFamily="2" charset="0"/>
              </a:rPr>
              <a:t>alle 3-5 Jahre</a:t>
            </a:r>
          </a:p>
          <a:p>
            <a:pPr marL="320675" lvl="1" indent="-231775">
              <a:lnSpc>
                <a:spcPct val="100000"/>
              </a:lnSpc>
              <a:spcBef>
                <a:spcPts val="0"/>
              </a:spcBef>
              <a:spcAft>
                <a:spcPts val="1400"/>
              </a:spcAft>
            </a:pPr>
            <a:r>
              <a:rPr lang="de-AT" sz="2000" dirty="0">
                <a:solidFill>
                  <a:srgbClr val="578094"/>
                </a:solidFill>
                <a:latin typeface="Arial Regular"/>
                <a:ea typeface="Helvetica Neue Light" panose="02000503000000020004" pitchFamily="2" charset="0"/>
                <a:cs typeface="Helvetica Neue Light" panose="02000503000000020004" pitchFamily="2" charset="0"/>
              </a:rPr>
              <a:t>SCORE2 / SCORE2-OP (&gt;70a) bestimmen </a:t>
            </a:r>
            <a:br>
              <a:rPr lang="de-AT" sz="2000" dirty="0">
                <a:solidFill>
                  <a:srgbClr val="578094"/>
                </a:solidFill>
                <a:latin typeface="Arial Regular"/>
                <a:ea typeface="Helvetica Neue Light" panose="02000503000000020004" pitchFamily="2" charset="0"/>
                <a:cs typeface="Helvetica Neue Light" panose="02000503000000020004" pitchFamily="2" charset="0"/>
              </a:rPr>
            </a:br>
            <a:r>
              <a:rPr lang="de-AT" sz="1600" dirty="0">
                <a:solidFill>
                  <a:srgbClr val="578094"/>
                </a:solidFill>
                <a:latin typeface="Arial Regular"/>
                <a:ea typeface="Helvetica Neue Light" panose="02000503000000020004" pitchFamily="2" charset="0"/>
                <a:cs typeface="Helvetica Neue Light" panose="02000503000000020004" pitchFamily="2" charset="0"/>
              </a:rPr>
              <a:t>(10-Jahres-Risiko für CVD-Ereignis bzw. CVD-assoziierten Tod)</a:t>
            </a:r>
          </a:p>
        </p:txBody>
      </p:sp>
      <p:sp>
        <p:nvSpPr>
          <p:cNvPr id="165" name="Abgerundetes Rechteck 164">
            <a:extLst>
              <a:ext uri="{FF2B5EF4-FFF2-40B4-BE49-F238E27FC236}">
                <a16:creationId xmlns:a16="http://schemas.microsoft.com/office/drawing/2014/main" id="{D05BA9B8-C0F4-8429-2ED7-B73808907436}"/>
              </a:ext>
            </a:extLst>
          </p:cNvPr>
          <p:cNvSpPr/>
          <p:nvPr/>
        </p:nvSpPr>
        <p:spPr>
          <a:xfrm>
            <a:off x="8210119" y="7434555"/>
            <a:ext cx="5592678" cy="1224000"/>
          </a:xfrm>
          <a:prstGeom prst="roundRect">
            <a:avLst>
              <a:gd name="adj" fmla="val 6065"/>
            </a:avLst>
          </a:prstGeom>
          <a:solidFill>
            <a:srgbClr val="33658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spcAft>
                <a:spcPts val="600"/>
              </a:spcAft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Multiplikation des Ergebnisses um den </a:t>
            </a:r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Faktor 1,5 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bei</a:t>
            </a:r>
          </a:p>
          <a:p>
            <a:pPr marL="192088" indent="-192088">
              <a:buFont typeface="Arial" panose="020B0604020202020204" pitchFamily="34" charset="0"/>
              <a:buChar char="•"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Rheumatoider Arthritis</a:t>
            </a:r>
          </a:p>
          <a:p>
            <a:pPr marL="192088" indent="-192088">
              <a:buFont typeface="Arial" panose="020B0604020202020204" pitchFamily="34" charset="0"/>
              <a:buChar char="•"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Psoriasisarthritis</a:t>
            </a:r>
          </a:p>
          <a:p>
            <a:pPr marL="192088" indent="-192088">
              <a:buFont typeface="Arial" panose="020B0604020202020204" pitchFamily="34" charset="0"/>
              <a:buChar char="•"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Radiographischer axSpA</a:t>
            </a:r>
            <a:endParaRPr lang="de-DE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6" name="Abgerundetes Rechteck 165">
            <a:extLst>
              <a:ext uri="{FF2B5EF4-FFF2-40B4-BE49-F238E27FC236}">
                <a16:creationId xmlns:a16="http://schemas.microsoft.com/office/drawing/2014/main" id="{5F409A24-1FFC-EF00-91CF-B536A6653A0D}"/>
              </a:ext>
            </a:extLst>
          </p:cNvPr>
          <p:cNvSpPr/>
          <p:nvPr/>
        </p:nvSpPr>
        <p:spPr>
          <a:xfrm>
            <a:off x="8231018" y="8955820"/>
            <a:ext cx="5592679" cy="720000"/>
          </a:xfrm>
          <a:prstGeom prst="roundRect">
            <a:avLst>
              <a:gd name="adj" fmla="val 6065"/>
            </a:avLst>
          </a:prstGeom>
          <a:solidFill>
            <a:srgbClr val="33658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spcAft>
                <a:spcPts val="600"/>
              </a:spcAft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Einordnung in Risikogruppen wodurch sich LDL-Ziel ergibt</a:t>
            </a:r>
          </a:p>
          <a:p>
            <a:pPr marL="192088" indent="-192088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niedriges / moderates / hohes / sehr hohes Risiko</a:t>
            </a:r>
          </a:p>
        </p:txBody>
      </p:sp>
      <p:sp>
        <p:nvSpPr>
          <p:cNvPr id="167" name="Abgerundetes Rechteck 166">
            <a:extLst>
              <a:ext uri="{FF2B5EF4-FFF2-40B4-BE49-F238E27FC236}">
                <a16:creationId xmlns:a16="http://schemas.microsoft.com/office/drawing/2014/main" id="{E69DE8EE-D9F6-CA81-322C-CE0205708174}"/>
              </a:ext>
            </a:extLst>
          </p:cNvPr>
          <p:cNvSpPr/>
          <p:nvPr/>
        </p:nvSpPr>
        <p:spPr>
          <a:xfrm>
            <a:off x="8176789" y="9945536"/>
            <a:ext cx="5591143" cy="1784083"/>
          </a:xfrm>
          <a:prstGeom prst="roundRect">
            <a:avLst>
              <a:gd name="adj" fmla="val 6065"/>
            </a:avLst>
          </a:prstGeom>
          <a:solidFill>
            <a:srgbClr val="33658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spcAft>
                <a:spcPts val="600"/>
              </a:spcAft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Upgrade-Kriterien für Einordnung in nächsthöhere Risikogruppe</a:t>
            </a:r>
          </a:p>
          <a:p>
            <a:pPr marL="192088" indent="-192088">
              <a:buFont typeface="Arial" panose="020B0604020202020204" pitchFamily="34" charset="0"/>
              <a:buChar char="•"/>
            </a:pP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&gt;1 Autoimmunerkrankung</a:t>
            </a:r>
          </a:p>
          <a:p>
            <a:pPr marL="192088" indent="-192088">
              <a:buFont typeface="Arial" panose="020B0604020202020204" pitchFamily="34" charset="0"/>
              <a:buChar char="•"/>
            </a:pP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Erhöhtes Lipoprotein (a)</a:t>
            </a:r>
          </a:p>
          <a:p>
            <a:pPr marL="192088" indent="-192088">
              <a:buFont typeface="Arial" panose="020B0604020202020204" pitchFamily="34" charset="0"/>
              <a:buChar char="•"/>
            </a:pP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Andere Erkrankung mit hohem CVD-Risiko </a:t>
            </a:r>
            <a:b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(bei Erkrankung mit eigenem LDL-Ziel ist Rheumatische Erkrankung Upgrade-Kriterium)</a:t>
            </a:r>
          </a:p>
        </p:txBody>
      </p:sp>
      <p:sp>
        <p:nvSpPr>
          <p:cNvPr id="171" name="Rechteck 170">
            <a:extLst>
              <a:ext uri="{FF2B5EF4-FFF2-40B4-BE49-F238E27FC236}">
                <a16:creationId xmlns:a16="http://schemas.microsoft.com/office/drawing/2014/main" id="{EDF50DBF-BBCC-A388-24F3-CD8846E3E250}"/>
              </a:ext>
            </a:extLst>
          </p:cNvPr>
          <p:cNvSpPr/>
          <p:nvPr/>
        </p:nvSpPr>
        <p:spPr>
          <a:xfrm>
            <a:off x="14608804" y="1433758"/>
            <a:ext cx="6951582" cy="10436501"/>
          </a:xfrm>
          <a:prstGeom prst="rect">
            <a:avLst/>
          </a:prstGeom>
          <a:solidFill>
            <a:srgbClr val="93B7C5">
              <a:alpha val="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tlCol="0" anchor="t"/>
          <a:lstStyle/>
          <a:p>
            <a:pPr>
              <a:spcAft>
                <a:spcPts val="1400"/>
              </a:spcAft>
            </a:pPr>
            <a:r>
              <a:rPr lang="de-DE" sz="2400" dirty="0">
                <a:solidFill>
                  <a:srgbClr val="5E85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LDL-Zielwert und weiterführende Diagnostik</a:t>
            </a:r>
          </a:p>
          <a:p>
            <a:pPr marL="342900" lvl="1" indent="-342900">
              <a:spcAft>
                <a:spcPts val="1400"/>
              </a:spcAft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7493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Bei hohem CVD-Risiko und anhaltender niedriger Krankheitsaktivität noch konsequenteres Streben </a:t>
            </a:r>
            <a:br>
              <a:rPr lang="de-DE" sz="2000" dirty="0">
                <a:solidFill>
                  <a:srgbClr val="7493A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dirty="0">
                <a:solidFill>
                  <a:srgbClr val="7493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nach Remission </a:t>
            </a:r>
          </a:p>
          <a:p>
            <a:pPr marL="342900" lvl="1" indent="-342900">
              <a:spcAft>
                <a:spcPts val="1400"/>
              </a:spcAft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7493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LDL-Senkung mit oralen Medikamenten → bei </a:t>
            </a:r>
            <a:br>
              <a:rPr lang="de-DE" sz="2000" dirty="0">
                <a:solidFill>
                  <a:srgbClr val="7493A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dirty="0">
                <a:solidFill>
                  <a:srgbClr val="7493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nicht Erreichen des LDL-Zielwertes Überweisung </a:t>
            </a:r>
            <a:br>
              <a:rPr lang="de-DE" sz="2000" dirty="0">
                <a:solidFill>
                  <a:srgbClr val="7493A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dirty="0">
                <a:solidFill>
                  <a:srgbClr val="7493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 Lipid-Spezialist*innen</a:t>
            </a:r>
          </a:p>
          <a:p>
            <a:pPr marL="342900" lvl="1" indent="-342900">
              <a:spcAft>
                <a:spcPts val="1400"/>
              </a:spcAft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7493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Bei Auffälligkeiten in der kardialen Anamnese weiterführende Diagnostik und Überweisung </a:t>
            </a:r>
            <a:br>
              <a:rPr lang="de-DE" sz="2000" dirty="0">
                <a:solidFill>
                  <a:srgbClr val="7493A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dirty="0">
                <a:solidFill>
                  <a:srgbClr val="7493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 Spezialist*innen</a:t>
            </a:r>
          </a:p>
        </p:txBody>
      </p:sp>
      <p:sp>
        <p:nvSpPr>
          <p:cNvPr id="172" name="Eingebuchteter Richtungspfeil 171">
            <a:extLst>
              <a:ext uri="{FF2B5EF4-FFF2-40B4-BE49-F238E27FC236}">
                <a16:creationId xmlns:a16="http://schemas.microsoft.com/office/drawing/2014/main" id="{AA62F374-5BCD-4EAA-98EA-5DB0067C27C5}"/>
              </a:ext>
            </a:extLst>
          </p:cNvPr>
          <p:cNvSpPr/>
          <p:nvPr/>
        </p:nvSpPr>
        <p:spPr>
          <a:xfrm>
            <a:off x="14608802" y="368594"/>
            <a:ext cx="7459200" cy="1063256"/>
          </a:xfrm>
          <a:prstGeom prst="chevron">
            <a:avLst/>
          </a:prstGeom>
          <a:solidFill>
            <a:srgbClr val="33658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 3: Weiterführende Diagnostik und primärprophylaktische Therapie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431885A8-0084-1B55-5522-17FFB090AAE7}"/>
              </a:ext>
            </a:extLst>
          </p:cNvPr>
          <p:cNvSpPr txBox="1"/>
          <p:nvPr/>
        </p:nvSpPr>
        <p:spPr>
          <a:xfrm>
            <a:off x="331197" y="11845696"/>
            <a:ext cx="210063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b="1" dirty="0">
                <a:solidFill>
                  <a:srgbClr val="2B7C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             </a:t>
            </a:r>
            <a:r>
              <a:rPr lang="de-AT" dirty="0">
                <a:solidFill>
                  <a:srgbClr val="2B7C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AT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Kardiovaskulär ungünstig / erhöht CVD-Risiko                   </a:t>
            </a:r>
            <a:r>
              <a:rPr lang="de-AT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Kardiovaskulär neutral oder unklar                      </a:t>
            </a:r>
            <a:r>
              <a:rPr lang="de-AT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Kardiovaskulär sicher                       </a:t>
            </a:r>
            <a:r>
              <a:rPr lang="de-AT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Kardiovaskulär protektiv / senkt CVD-Risiko</a:t>
            </a:r>
            <a:endParaRPr lang="de-AT" dirty="0">
              <a:solidFill>
                <a:srgbClr val="92D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Abgerundetes Rechteck 96">
            <a:extLst>
              <a:ext uri="{FF2B5EF4-FFF2-40B4-BE49-F238E27FC236}">
                <a16:creationId xmlns:a16="http://schemas.microsoft.com/office/drawing/2014/main" id="{7B3461B1-DB1A-BB90-2D03-49FAA8D13A93}"/>
              </a:ext>
            </a:extLst>
          </p:cNvPr>
          <p:cNvSpPr/>
          <p:nvPr/>
        </p:nvSpPr>
        <p:spPr>
          <a:xfrm>
            <a:off x="550794" y="11883671"/>
            <a:ext cx="847439" cy="288000"/>
          </a:xfrm>
          <a:prstGeom prst="roundRect">
            <a:avLst>
              <a:gd name="adj" fmla="val 6065"/>
            </a:avLst>
          </a:prstGeom>
          <a:solidFill>
            <a:srgbClr val="C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Abgerundetes Rechteck 98">
            <a:extLst>
              <a:ext uri="{FF2B5EF4-FFF2-40B4-BE49-F238E27FC236}">
                <a16:creationId xmlns:a16="http://schemas.microsoft.com/office/drawing/2014/main" id="{604EAE0B-F162-7F3B-2CCB-D60AB6D3B01F}"/>
              </a:ext>
            </a:extLst>
          </p:cNvPr>
          <p:cNvSpPr/>
          <p:nvPr/>
        </p:nvSpPr>
        <p:spPr>
          <a:xfrm>
            <a:off x="6417116" y="11899517"/>
            <a:ext cx="845367" cy="288000"/>
          </a:xfrm>
          <a:prstGeom prst="roundRect">
            <a:avLst>
              <a:gd name="adj" fmla="val 6065"/>
            </a:avLst>
          </a:prstGeom>
          <a:solidFill>
            <a:srgbClr val="FFC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Abgerundetes Rechteck 107">
            <a:extLst>
              <a:ext uri="{FF2B5EF4-FFF2-40B4-BE49-F238E27FC236}">
                <a16:creationId xmlns:a16="http://schemas.microsoft.com/office/drawing/2014/main" id="{4FEF782E-D2F7-6101-B6F9-5035548B9D16}"/>
              </a:ext>
            </a:extLst>
          </p:cNvPr>
          <p:cNvSpPr/>
          <p:nvPr/>
        </p:nvSpPr>
        <p:spPr>
          <a:xfrm>
            <a:off x="14926868" y="11899517"/>
            <a:ext cx="847439" cy="288000"/>
          </a:xfrm>
          <a:prstGeom prst="roundRect">
            <a:avLst>
              <a:gd name="adj" fmla="val 6065"/>
            </a:avLst>
          </a:prstGeom>
          <a:solidFill>
            <a:schemeClr val="accent6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Abgerundetes Rechteck 111">
            <a:extLst>
              <a:ext uri="{FF2B5EF4-FFF2-40B4-BE49-F238E27FC236}">
                <a16:creationId xmlns:a16="http://schemas.microsoft.com/office/drawing/2014/main" id="{9B2201FB-61DE-AACC-0FB3-37FEB2D17459}"/>
              </a:ext>
            </a:extLst>
          </p:cNvPr>
          <p:cNvSpPr/>
          <p:nvPr/>
        </p:nvSpPr>
        <p:spPr>
          <a:xfrm>
            <a:off x="11291314" y="11887293"/>
            <a:ext cx="847439" cy="288000"/>
          </a:xfrm>
          <a:prstGeom prst="roundRect">
            <a:avLst>
              <a:gd name="adj" fmla="val 6065"/>
            </a:avLst>
          </a:prstGeom>
          <a:solidFill>
            <a:srgbClr val="92D05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Pfeil: nach unten 6">
            <a:extLst>
              <a:ext uri="{FF2B5EF4-FFF2-40B4-BE49-F238E27FC236}">
                <a16:creationId xmlns:a16="http://schemas.microsoft.com/office/drawing/2014/main" id="{0A8A18A0-EB63-9EE7-D344-A45EB549BEB6}"/>
              </a:ext>
            </a:extLst>
          </p:cNvPr>
          <p:cNvSpPr/>
          <p:nvPr/>
        </p:nvSpPr>
        <p:spPr>
          <a:xfrm>
            <a:off x="10767002" y="8639405"/>
            <a:ext cx="492125" cy="297265"/>
          </a:xfrm>
          <a:prstGeom prst="downArrow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8" name="Pfeil: nach unten 7">
            <a:extLst>
              <a:ext uri="{FF2B5EF4-FFF2-40B4-BE49-F238E27FC236}">
                <a16:creationId xmlns:a16="http://schemas.microsoft.com/office/drawing/2014/main" id="{4D06CD75-17EA-0916-D37C-0A92E8B01E73}"/>
              </a:ext>
            </a:extLst>
          </p:cNvPr>
          <p:cNvSpPr/>
          <p:nvPr/>
        </p:nvSpPr>
        <p:spPr>
          <a:xfrm>
            <a:off x="10745170" y="9642494"/>
            <a:ext cx="492125" cy="297265"/>
          </a:xfrm>
          <a:prstGeom prst="downArrow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9" name="Abgerundetes Rechteck 1">
            <a:extLst>
              <a:ext uri="{FF2B5EF4-FFF2-40B4-BE49-F238E27FC236}">
                <a16:creationId xmlns:a16="http://schemas.microsoft.com/office/drawing/2014/main" id="{A7281290-A1BE-E7DC-B529-D8A001B48D08}"/>
              </a:ext>
            </a:extLst>
          </p:cNvPr>
          <p:cNvSpPr/>
          <p:nvPr/>
        </p:nvSpPr>
        <p:spPr>
          <a:xfrm>
            <a:off x="17195549" y="5495810"/>
            <a:ext cx="1476000" cy="1189846"/>
          </a:xfrm>
          <a:prstGeom prst="roundRect">
            <a:avLst>
              <a:gd name="adj" fmla="val 17716"/>
            </a:avLst>
          </a:prstGeom>
          <a:solidFill>
            <a:srgbClr val="93B7C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de-AT" sz="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de-AT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AT" sz="1600" dirty="0">
                <a:latin typeface="Arial" panose="020B0604020202020204" pitchFamily="34" charset="0"/>
                <a:cs typeface="Arial" panose="020B0604020202020204" pitchFamily="34" charset="0"/>
              </a:rPr>
              <a:t>LDL-Ziel</a:t>
            </a:r>
          </a:p>
        </p:txBody>
      </p:sp>
      <p:sp>
        <p:nvSpPr>
          <p:cNvPr id="10" name="Abgerundetes Rechteck 2">
            <a:extLst>
              <a:ext uri="{FF2B5EF4-FFF2-40B4-BE49-F238E27FC236}">
                <a16:creationId xmlns:a16="http://schemas.microsoft.com/office/drawing/2014/main" id="{FD3BFBAA-4C74-209D-53DB-0EE6CD00C514}"/>
              </a:ext>
            </a:extLst>
          </p:cNvPr>
          <p:cNvSpPr/>
          <p:nvPr/>
        </p:nvSpPr>
        <p:spPr>
          <a:xfrm>
            <a:off x="18738540" y="5490916"/>
            <a:ext cx="1955593" cy="1182014"/>
          </a:xfrm>
          <a:prstGeom prst="roundRect">
            <a:avLst>
              <a:gd name="adj" fmla="val 19494"/>
            </a:avLst>
          </a:prstGeom>
          <a:solidFill>
            <a:srgbClr val="93B7C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de-AT" sz="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AT" sz="1600" dirty="0">
                <a:latin typeface="Arial" panose="020B0604020202020204" pitchFamily="34" charset="0"/>
                <a:cs typeface="Arial" panose="020B0604020202020204" pitchFamily="34" charset="0"/>
              </a:rPr>
              <a:t>vertiefende Diagnostik Atherosklerose</a:t>
            </a:r>
          </a:p>
        </p:txBody>
      </p:sp>
      <p:sp>
        <p:nvSpPr>
          <p:cNvPr id="11" name="Abgerundetes Rechteck 7">
            <a:extLst>
              <a:ext uri="{FF2B5EF4-FFF2-40B4-BE49-F238E27FC236}">
                <a16:creationId xmlns:a16="http://schemas.microsoft.com/office/drawing/2014/main" id="{34984297-6258-A24C-3FD2-6D594559304A}"/>
              </a:ext>
            </a:extLst>
          </p:cNvPr>
          <p:cNvSpPr/>
          <p:nvPr/>
        </p:nvSpPr>
        <p:spPr>
          <a:xfrm>
            <a:off x="14730071" y="6745471"/>
            <a:ext cx="6451973" cy="1837672"/>
          </a:xfrm>
          <a:prstGeom prst="roundRect">
            <a:avLst>
              <a:gd name="adj" fmla="val 8897"/>
            </a:avLst>
          </a:prstGeom>
          <a:solidFill>
            <a:schemeClr val="bg1"/>
          </a:solidFill>
          <a:ln w="9525">
            <a:solidFill>
              <a:srgbClr val="2B7C9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 anchorCtr="0"/>
          <a:lstStyle/>
          <a:p>
            <a:pPr algn="ctr"/>
            <a:r>
              <a:rPr lang="de-AT" sz="1300" dirty="0">
                <a:solidFill>
                  <a:srgbClr val="93B7C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Risikogruppe</a:t>
            </a:r>
          </a:p>
        </p:txBody>
      </p:sp>
      <p:sp>
        <p:nvSpPr>
          <p:cNvPr id="12" name="Abgerundetes Rechteck 7">
            <a:extLst>
              <a:ext uri="{FF2B5EF4-FFF2-40B4-BE49-F238E27FC236}">
                <a16:creationId xmlns:a16="http://schemas.microsoft.com/office/drawing/2014/main" id="{0D8BE454-4DA3-81FB-07CF-DA1FB8B5574E}"/>
              </a:ext>
            </a:extLst>
          </p:cNvPr>
          <p:cNvSpPr/>
          <p:nvPr/>
        </p:nvSpPr>
        <p:spPr>
          <a:xfrm>
            <a:off x="15172964" y="6865101"/>
            <a:ext cx="5889417" cy="350934"/>
          </a:xfrm>
          <a:prstGeom prst="roundRect">
            <a:avLst>
              <a:gd name="adj" fmla="val 13951"/>
            </a:avLst>
          </a:prstGeom>
          <a:solidFill>
            <a:srgbClr val="EEEEE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r>
              <a:rPr lang="de-AT" sz="1600" dirty="0">
                <a:solidFill>
                  <a:srgbClr val="2A7C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Niedriges Risiko</a:t>
            </a:r>
          </a:p>
        </p:txBody>
      </p:sp>
      <p:sp>
        <p:nvSpPr>
          <p:cNvPr id="13" name="Abgerundetes Rechteck 7">
            <a:extLst>
              <a:ext uri="{FF2B5EF4-FFF2-40B4-BE49-F238E27FC236}">
                <a16:creationId xmlns:a16="http://schemas.microsoft.com/office/drawing/2014/main" id="{BC997AB7-5E34-21A2-D33C-C2C7D5076AAE}"/>
              </a:ext>
            </a:extLst>
          </p:cNvPr>
          <p:cNvSpPr/>
          <p:nvPr/>
        </p:nvSpPr>
        <p:spPr>
          <a:xfrm>
            <a:off x="17195549" y="6894362"/>
            <a:ext cx="1476000" cy="288000"/>
          </a:xfrm>
          <a:prstGeom prst="roundRect">
            <a:avLst>
              <a:gd name="adj" fmla="val 6065"/>
            </a:avLst>
          </a:prstGeom>
          <a:solidFill>
            <a:srgbClr val="2B7C9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&lt; 116 mg/dL</a:t>
            </a:r>
          </a:p>
        </p:txBody>
      </p:sp>
      <p:sp>
        <p:nvSpPr>
          <p:cNvPr id="14" name="Abgerundetes Rechteck 8">
            <a:extLst>
              <a:ext uri="{FF2B5EF4-FFF2-40B4-BE49-F238E27FC236}">
                <a16:creationId xmlns:a16="http://schemas.microsoft.com/office/drawing/2014/main" id="{6D025565-1889-8097-0557-B641359B7AAB}"/>
              </a:ext>
            </a:extLst>
          </p:cNvPr>
          <p:cNvSpPr/>
          <p:nvPr/>
        </p:nvSpPr>
        <p:spPr>
          <a:xfrm>
            <a:off x="18738541" y="6894362"/>
            <a:ext cx="1955593" cy="312740"/>
          </a:xfrm>
          <a:prstGeom prst="roundRect">
            <a:avLst>
              <a:gd name="adj" fmla="val 6065"/>
            </a:avLst>
          </a:prstGeom>
          <a:solidFill>
            <a:srgbClr val="2B7C96">
              <a:alpha val="89804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600" dirty="0">
                <a:latin typeface="Arial" panose="020B0604020202020204" pitchFamily="34" charset="0"/>
                <a:cs typeface="Arial" panose="020B0604020202020204" pitchFamily="34" charset="0"/>
              </a:rPr>
              <a:t>RR-Messung</a:t>
            </a:r>
            <a:endParaRPr lang="de-AT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Abgerundetes Rechteck 7">
            <a:extLst>
              <a:ext uri="{FF2B5EF4-FFF2-40B4-BE49-F238E27FC236}">
                <a16:creationId xmlns:a16="http://schemas.microsoft.com/office/drawing/2014/main" id="{1ACF71DF-75E9-FA2C-3D90-E2719F145631}"/>
              </a:ext>
            </a:extLst>
          </p:cNvPr>
          <p:cNvSpPr/>
          <p:nvPr/>
        </p:nvSpPr>
        <p:spPr>
          <a:xfrm>
            <a:off x="15172964" y="7288577"/>
            <a:ext cx="5889417" cy="312740"/>
          </a:xfrm>
          <a:prstGeom prst="roundRect">
            <a:avLst>
              <a:gd name="adj" fmla="val 13951"/>
            </a:avLst>
          </a:prstGeom>
          <a:solidFill>
            <a:srgbClr val="EEEEE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r>
              <a:rPr lang="de-AT" sz="1600" dirty="0">
                <a:solidFill>
                  <a:srgbClr val="2A7C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Moderates Risiko</a:t>
            </a:r>
          </a:p>
        </p:txBody>
      </p:sp>
      <p:sp>
        <p:nvSpPr>
          <p:cNvPr id="16" name="Abgerundetes Rechteck 11">
            <a:extLst>
              <a:ext uri="{FF2B5EF4-FFF2-40B4-BE49-F238E27FC236}">
                <a16:creationId xmlns:a16="http://schemas.microsoft.com/office/drawing/2014/main" id="{4D6895E1-D397-697A-B144-EB0B7C551616}"/>
              </a:ext>
            </a:extLst>
          </p:cNvPr>
          <p:cNvSpPr/>
          <p:nvPr/>
        </p:nvSpPr>
        <p:spPr>
          <a:xfrm>
            <a:off x="17195549" y="7317838"/>
            <a:ext cx="1476000" cy="288000"/>
          </a:xfrm>
          <a:prstGeom prst="roundRect">
            <a:avLst>
              <a:gd name="adj" fmla="val 6065"/>
            </a:avLst>
          </a:prstGeom>
          <a:solidFill>
            <a:srgbClr val="2B7C9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&lt; 100 mg/dL</a:t>
            </a:r>
          </a:p>
        </p:txBody>
      </p:sp>
      <p:sp>
        <p:nvSpPr>
          <p:cNvPr id="17" name="Abgerundetes Rechteck 12">
            <a:extLst>
              <a:ext uri="{FF2B5EF4-FFF2-40B4-BE49-F238E27FC236}">
                <a16:creationId xmlns:a16="http://schemas.microsoft.com/office/drawing/2014/main" id="{800A744F-089F-D7C8-622E-417F941DB199}"/>
              </a:ext>
            </a:extLst>
          </p:cNvPr>
          <p:cNvSpPr/>
          <p:nvPr/>
        </p:nvSpPr>
        <p:spPr>
          <a:xfrm>
            <a:off x="18738541" y="7317838"/>
            <a:ext cx="1955593" cy="312740"/>
          </a:xfrm>
          <a:prstGeom prst="roundRect">
            <a:avLst>
              <a:gd name="adj" fmla="val 6065"/>
            </a:avLst>
          </a:prstGeom>
          <a:solidFill>
            <a:srgbClr val="2B7C96">
              <a:alpha val="89804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600" dirty="0">
                <a:latin typeface="Arial" panose="020B0604020202020204" pitchFamily="34" charset="0"/>
                <a:cs typeface="Arial" panose="020B0604020202020204" pitchFamily="34" charset="0"/>
              </a:rPr>
              <a:t>+ Carotissono </a:t>
            </a:r>
          </a:p>
        </p:txBody>
      </p:sp>
      <p:sp>
        <p:nvSpPr>
          <p:cNvPr id="18" name="Abgerundetes Rechteck 7">
            <a:extLst>
              <a:ext uri="{FF2B5EF4-FFF2-40B4-BE49-F238E27FC236}">
                <a16:creationId xmlns:a16="http://schemas.microsoft.com/office/drawing/2014/main" id="{88684226-8B19-EB06-4ECF-04107EC09498}"/>
              </a:ext>
            </a:extLst>
          </p:cNvPr>
          <p:cNvSpPr/>
          <p:nvPr/>
        </p:nvSpPr>
        <p:spPr>
          <a:xfrm>
            <a:off x="15172964" y="7712053"/>
            <a:ext cx="5889417" cy="288000"/>
          </a:xfrm>
          <a:prstGeom prst="roundRect">
            <a:avLst>
              <a:gd name="adj" fmla="val 13951"/>
            </a:avLst>
          </a:prstGeom>
          <a:solidFill>
            <a:srgbClr val="EEEEE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r>
              <a:rPr lang="de-AT" sz="1600" dirty="0">
                <a:solidFill>
                  <a:srgbClr val="2A7C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Hohes Risiko</a:t>
            </a:r>
          </a:p>
        </p:txBody>
      </p:sp>
      <p:sp>
        <p:nvSpPr>
          <p:cNvPr id="19" name="Abgerundetes Rechteck 14">
            <a:extLst>
              <a:ext uri="{FF2B5EF4-FFF2-40B4-BE49-F238E27FC236}">
                <a16:creationId xmlns:a16="http://schemas.microsoft.com/office/drawing/2014/main" id="{1BBED0F5-C2C4-132F-9BE2-DD3897BD1CC6}"/>
              </a:ext>
            </a:extLst>
          </p:cNvPr>
          <p:cNvSpPr/>
          <p:nvPr/>
        </p:nvSpPr>
        <p:spPr>
          <a:xfrm>
            <a:off x="17195549" y="7741314"/>
            <a:ext cx="1476000" cy="288000"/>
          </a:xfrm>
          <a:prstGeom prst="roundRect">
            <a:avLst>
              <a:gd name="adj" fmla="val 6065"/>
            </a:avLst>
          </a:prstGeom>
          <a:solidFill>
            <a:srgbClr val="2B7C9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&lt; 70 mg/dL</a:t>
            </a:r>
          </a:p>
        </p:txBody>
      </p:sp>
      <p:sp>
        <p:nvSpPr>
          <p:cNvPr id="20" name="Abgerundetes Rechteck 7">
            <a:extLst>
              <a:ext uri="{FF2B5EF4-FFF2-40B4-BE49-F238E27FC236}">
                <a16:creationId xmlns:a16="http://schemas.microsoft.com/office/drawing/2014/main" id="{F21091A4-0ED8-7A72-28AA-552628E09C2A}"/>
              </a:ext>
            </a:extLst>
          </p:cNvPr>
          <p:cNvSpPr/>
          <p:nvPr/>
        </p:nvSpPr>
        <p:spPr>
          <a:xfrm>
            <a:off x="15172964" y="8135529"/>
            <a:ext cx="5889417" cy="342000"/>
          </a:xfrm>
          <a:prstGeom prst="roundRect">
            <a:avLst>
              <a:gd name="adj" fmla="val 13951"/>
            </a:avLst>
          </a:prstGeom>
          <a:solidFill>
            <a:srgbClr val="EEEEE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r>
              <a:rPr lang="de-AT" sz="1600" dirty="0">
                <a:solidFill>
                  <a:srgbClr val="2A7C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Sehr hohes Risiko</a:t>
            </a:r>
          </a:p>
        </p:txBody>
      </p:sp>
      <p:sp>
        <p:nvSpPr>
          <p:cNvPr id="21" name="Abgerundetes Rechteck 22">
            <a:extLst>
              <a:ext uri="{FF2B5EF4-FFF2-40B4-BE49-F238E27FC236}">
                <a16:creationId xmlns:a16="http://schemas.microsoft.com/office/drawing/2014/main" id="{84D49E8B-04AF-19AB-7B79-7BEE2DA3A010}"/>
              </a:ext>
            </a:extLst>
          </p:cNvPr>
          <p:cNvSpPr/>
          <p:nvPr/>
        </p:nvSpPr>
        <p:spPr>
          <a:xfrm>
            <a:off x="17195549" y="8164790"/>
            <a:ext cx="1476000" cy="288000"/>
          </a:xfrm>
          <a:prstGeom prst="roundRect">
            <a:avLst>
              <a:gd name="adj" fmla="val 6065"/>
            </a:avLst>
          </a:prstGeom>
          <a:solidFill>
            <a:srgbClr val="2B7C9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&lt; 55 mg/dL</a:t>
            </a:r>
          </a:p>
        </p:txBody>
      </p:sp>
      <p:sp>
        <p:nvSpPr>
          <p:cNvPr id="22" name="Abgerundetes Rechteck 25">
            <a:extLst>
              <a:ext uri="{FF2B5EF4-FFF2-40B4-BE49-F238E27FC236}">
                <a16:creationId xmlns:a16="http://schemas.microsoft.com/office/drawing/2014/main" id="{CD234D99-3F5D-3C83-EBB9-E3B3467C597B}"/>
              </a:ext>
            </a:extLst>
          </p:cNvPr>
          <p:cNvSpPr/>
          <p:nvPr/>
        </p:nvSpPr>
        <p:spPr>
          <a:xfrm>
            <a:off x="18738541" y="7741314"/>
            <a:ext cx="1955593" cy="711476"/>
          </a:xfrm>
          <a:prstGeom prst="roundRect">
            <a:avLst>
              <a:gd name="adj" fmla="val 6065"/>
            </a:avLst>
          </a:prstGeom>
          <a:solidFill>
            <a:srgbClr val="2B7C96">
              <a:alpha val="89804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600" dirty="0">
                <a:latin typeface="Arial" panose="020B0604020202020204" pitchFamily="34" charset="0"/>
                <a:cs typeface="Arial" panose="020B0604020202020204" pitchFamily="34" charset="0"/>
              </a:rPr>
              <a:t>+ EKG </a:t>
            </a:r>
          </a:p>
        </p:txBody>
      </p:sp>
      <p:sp>
        <p:nvSpPr>
          <p:cNvPr id="67" name="Abgerundetes Rechteck 7">
            <a:extLst>
              <a:ext uri="{FF2B5EF4-FFF2-40B4-BE49-F238E27FC236}">
                <a16:creationId xmlns:a16="http://schemas.microsoft.com/office/drawing/2014/main" id="{C327497F-C5EC-420F-A7C4-231AD832A396}"/>
              </a:ext>
            </a:extLst>
          </p:cNvPr>
          <p:cNvSpPr/>
          <p:nvPr/>
        </p:nvSpPr>
        <p:spPr>
          <a:xfrm>
            <a:off x="14730073" y="8666940"/>
            <a:ext cx="4861794" cy="3010384"/>
          </a:xfrm>
          <a:prstGeom prst="roundRect">
            <a:avLst>
              <a:gd name="adj" fmla="val 8897"/>
            </a:avLst>
          </a:prstGeom>
          <a:solidFill>
            <a:schemeClr val="bg1"/>
          </a:solidFill>
          <a:ln w="9525">
            <a:solidFill>
              <a:srgbClr val="2B7C9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 anchorCtr="0"/>
          <a:lstStyle/>
          <a:p>
            <a:pPr algn="ctr"/>
            <a:r>
              <a:rPr lang="de-AT" sz="1300" dirty="0">
                <a:solidFill>
                  <a:srgbClr val="93B7C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Alle Patient*innen</a:t>
            </a:r>
          </a:p>
        </p:txBody>
      </p:sp>
      <p:sp>
        <p:nvSpPr>
          <p:cNvPr id="68" name="Abgerundetes Rechteck 2">
            <a:extLst>
              <a:ext uri="{FF2B5EF4-FFF2-40B4-BE49-F238E27FC236}">
                <a16:creationId xmlns:a16="http://schemas.microsoft.com/office/drawing/2014/main" id="{64191E76-E9A3-4E3D-FC63-F76986C8FBB0}"/>
              </a:ext>
            </a:extLst>
          </p:cNvPr>
          <p:cNvSpPr/>
          <p:nvPr/>
        </p:nvSpPr>
        <p:spPr>
          <a:xfrm>
            <a:off x="15239956" y="8742031"/>
            <a:ext cx="1955593" cy="1186228"/>
          </a:xfrm>
          <a:prstGeom prst="roundRect">
            <a:avLst>
              <a:gd name="adj" fmla="val 19494"/>
            </a:avLst>
          </a:prstGeom>
          <a:solidFill>
            <a:srgbClr val="93B7C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de-AT" sz="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AT" sz="1600" dirty="0">
                <a:latin typeface="Arial" panose="020B0604020202020204" pitchFamily="34" charset="0"/>
                <a:cs typeface="Arial" panose="020B0604020202020204" pitchFamily="34" charset="0"/>
              </a:rPr>
              <a:t>vertiefende Diagnostik Herzinsuffizienz</a:t>
            </a:r>
          </a:p>
        </p:txBody>
      </p:sp>
      <p:sp>
        <p:nvSpPr>
          <p:cNvPr id="69" name="Abgerundetes Rechteck 2">
            <a:extLst>
              <a:ext uri="{FF2B5EF4-FFF2-40B4-BE49-F238E27FC236}">
                <a16:creationId xmlns:a16="http://schemas.microsoft.com/office/drawing/2014/main" id="{BA2335D2-52F3-E218-5203-C27B78ADD383}"/>
              </a:ext>
            </a:extLst>
          </p:cNvPr>
          <p:cNvSpPr/>
          <p:nvPr/>
        </p:nvSpPr>
        <p:spPr>
          <a:xfrm>
            <a:off x="17262543" y="8738413"/>
            <a:ext cx="2146122" cy="1208924"/>
          </a:xfrm>
          <a:prstGeom prst="roundRect">
            <a:avLst>
              <a:gd name="adj" fmla="val 19494"/>
            </a:avLst>
          </a:prstGeom>
          <a:solidFill>
            <a:srgbClr val="93B7C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de-AT" sz="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AT" sz="1600" dirty="0">
                <a:latin typeface="Arial" panose="020B0604020202020204" pitchFamily="34" charset="0"/>
                <a:cs typeface="Arial" panose="020B0604020202020204" pitchFamily="34" charset="0"/>
              </a:rPr>
              <a:t>vertiefende Diagnostik Rhythmusstörungen</a:t>
            </a:r>
          </a:p>
        </p:txBody>
      </p:sp>
      <p:sp>
        <p:nvSpPr>
          <p:cNvPr id="70" name="Abgerundetes Rechteck 8">
            <a:extLst>
              <a:ext uri="{FF2B5EF4-FFF2-40B4-BE49-F238E27FC236}">
                <a16:creationId xmlns:a16="http://schemas.microsoft.com/office/drawing/2014/main" id="{06C484DE-711B-13E9-D8FF-DC8097E22553}"/>
              </a:ext>
            </a:extLst>
          </p:cNvPr>
          <p:cNvSpPr/>
          <p:nvPr/>
        </p:nvSpPr>
        <p:spPr>
          <a:xfrm>
            <a:off x="15239956" y="10032670"/>
            <a:ext cx="1918892" cy="1587688"/>
          </a:xfrm>
          <a:prstGeom prst="roundRect">
            <a:avLst>
              <a:gd name="adj" fmla="val 6065"/>
            </a:avLst>
          </a:prstGeom>
          <a:solidFill>
            <a:srgbClr val="2B7C96">
              <a:alpha val="89804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600" dirty="0">
                <a:latin typeface="Arial" panose="020B0604020202020204" pitchFamily="34" charset="0"/>
                <a:cs typeface="Arial" panose="020B0604020202020204" pitchFamily="34" charset="0"/>
              </a:rPr>
              <a:t>Liberal BNP-Messung, bei Auffälligkeiten Herzultraschall</a:t>
            </a:r>
            <a:endParaRPr lang="de-AT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Abgerundetes Rechteck 8">
            <a:extLst>
              <a:ext uri="{FF2B5EF4-FFF2-40B4-BE49-F238E27FC236}">
                <a16:creationId xmlns:a16="http://schemas.microsoft.com/office/drawing/2014/main" id="{C4AB5B46-BF9E-3779-FE7F-E63193D2E065}"/>
              </a:ext>
            </a:extLst>
          </p:cNvPr>
          <p:cNvSpPr/>
          <p:nvPr/>
        </p:nvSpPr>
        <p:spPr>
          <a:xfrm>
            <a:off x="17262542" y="10061930"/>
            <a:ext cx="2146122" cy="1558428"/>
          </a:xfrm>
          <a:prstGeom prst="roundRect">
            <a:avLst>
              <a:gd name="adj" fmla="val 6065"/>
            </a:avLst>
          </a:prstGeom>
          <a:solidFill>
            <a:srgbClr val="2B7C96">
              <a:alpha val="89804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600" dirty="0">
                <a:latin typeface="Arial" panose="020B0604020202020204" pitchFamily="34" charset="0"/>
                <a:cs typeface="Arial" panose="020B0604020202020204" pitchFamily="34" charset="0"/>
              </a:rPr>
              <a:t>Palpieren des Pulses, EKG, elektronische Devices</a:t>
            </a:r>
            <a:endParaRPr lang="de-AT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331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" grpId="0" animBg="1"/>
      <p:bldP spid="166" grpId="0" animBg="1"/>
      <p:bldP spid="167" grpId="0" animBg="1"/>
    </p:bldLst>
  </p:timing>
</p:sld>
</file>

<file path=ppt/theme/theme1.xml><?xml version="1.0" encoding="utf-8"?>
<a:theme xmlns:a="http://schemas.openxmlformats.org/drawingml/2006/main" name="Office 2013 – 2022-Design">
  <a:themeElements>
    <a:clrScheme name="Office 2013 – 2022-Design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– 2022-Design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– 2022-Design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318</Words>
  <Application>Microsoft Office PowerPoint</Application>
  <PresentationFormat>Benutzerdefiniert</PresentationFormat>
  <Paragraphs>80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Arial Regular</vt:lpstr>
      <vt:lpstr>Calibri</vt:lpstr>
      <vt:lpstr>Calibri Light</vt:lpstr>
      <vt:lpstr>Office 2013 – 2022-Design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Lukas Lanser</dc:creator>
  <cp:lastModifiedBy>Lindner Boris</cp:lastModifiedBy>
  <cp:revision>1110</cp:revision>
  <cp:lastPrinted>2023-03-24T06:07:56Z</cp:lastPrinted>
  <dcterms:created xsi:type="dcterms:W3CDTF">2018-02-11T12:54:26Z</dcterms:created>
  <dcterms:modified xsi:type="dcterms:W3CDTF">2026-01-04T13:18:29Z</dcterms:modified>
</cp:coreProperties>
</file>